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Lst>
  <p:notesMasterIdLst>
    <p:notesMasterId r:id="rId15"/>
  </p:notesMasterIdLst>
  <p:sldIdLst>
    <p:sldId id="411" r:id="rId7"/>
    <p:sldId id="412" r:id="rId8"/>
    <p:sldId id="394" r:id="rId9"/>
    <p:sldId id="257" r:id="rId10"/>
    <p:sldId id="259" r:id="rId11"/>
    <p:sldId id="258" r:id="rId12"/>
    <p:sldId id="260" r:id="rId13"/>
    <p:sldId id="35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BA9A1-5386-468E-BBC0-CBDA48F34F08}" v="21" dt="2018-06-19T16:55:56.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103" d="100"/>
          <a:sy n="103" d="100"/>
        </p:scale>
        <p:origin x="336" y="108"/>
      </p:cViewPr>
      <p:guideLst/>
    </p:cSldViewPr>
  </p:slideViewPr>
  <p:notesTextViewPr>
    <p:cViewPr>
      <p:scale>
        <a:sx n="3" d="2"/>
        <a:sy n="3" d="2"/>
      </p:scale>
      <p:origin x="0" y="-18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Harding" userId="7bfc4565-a76e-4702-bbff-ad33ae414a69" providerId="ADAL" clId="{B69BA9A1-5386-468E-BBC0-CBDA48F34F08}"/>
    <pc:docChg chg="custSel delSld modSld">
      <pc:chgData name="Paul Harding" userId="7bfc4565-a76e-4702-bbff-ad33ae414a69" providerId="ADAL" clId="{B69BA9A1-5386-468E-BBC0-CBDA48F34F08}" dt="2018-06-25T14:16:29.449" v="737"/>
      <pc:docMkLst>
        <pc:docMk/>
      </pc:docMkLst>
      <pc:sldChg chg="addSp delSp modSp modTransition delAnim modAnim modNotesTx">
        <pc:chgData name="Paul Harding" userId="7bfc4565-a76e-4702-bbff-ad33ae414a69" providerId="ADAL" clId="{B69BA9A1-5386-468E-BBC0-CBDA48F34F08}" dt="2018-06-25T14:16:14.169" v="735"/>
        <pc:sldMkLst>
          <pc:docMk/>
          <pc:sldMk cId="1942493865" sldId="257"/>
        </pc:sldMkLst>
        <pc:spChg chg="add mod">
          <ac:chgData name="Paul Harding" userId="7bfc4565-a76e-4702-bbff-ad33ae414a69" providerId="ADAL" clId="{B69BA9A1-5386-468E-BBC0-CBDA48F34F08}" dt="2018-06-25T14:05:29.797" v="565" actId="1076"/>
          <ac:spMkLst>
            <pc:docMk/>
            <pc:sldMk cId="1942493865" sldId="257"/>
            <ac:spMk id="5" creationId="{5274FB44-4668-4A72-BA8E-5A0538602DD3}"/>
          </ac:spMkLst>
        </pc:spChg>
        <pc:picChg chg="del">
          <ac:chgData name="Paul Harding" userId="7bfc4565-a76e-4702-bbff-ad33ae414a69" providerId="ADAL" clId="{B69BA9A1-5386-468E-BBC0-CBDA48F34F08}" dt="2018-06-25T14:04:22.706" v="561" actId="478"/>
          <ac:picMkLst>
            <pc:docMk/>
            <pc:sldMk cId="1942493865" sldId="257"/>
            <ac:picMk id="3" creationId="{08AEFEF4-83E9-49BB-A3EF-B36A659035D2}"/>
          </ac:picMkLst>
        </pc:picChg>
        <pc:picChg chg="mod">
          <ac:chgData name="Paul Harding" userId="7bfc4565-a76e-4702-bbff-ad33ae414a69" providerId="ADAL" clId="{B69BA9A1-5386-468E-BBC0-CBDA48F34F08}" dt="2018-06-25T14:04:13.418" v="560" actId="1076"/>
          <ac:picMkLst>
            <pc:docMk/>
            <pc:sldMk cId="1942493865" sldId="257"/>
            <ac:picMk id="4" creationId="{4CEF1BC7-152B-41CB-9B47-6796AADC3F9F}"/>
          </ac:picMkLst>
        </pc:picChg>
      </pc:sldChg>
      <pc:sldChg chg="delSp modTransition delAnim modAnim modNotesTx">
        <pc:chgData name="Paul Harding" userId="7bfc4565-a76e-4702-bbff-ad33ae414a69" providerId="ADAL" clId="{B69BA9A1-5386-468E-BBC0-CBDA48F34F08}" dt="2018-06-25T14:16:29.449" v="737"/>
        <pc:sldMkLst>
          <pc:docMk/>
          <pc:sldMk cId="1789392577" sldId="258"/>
        </pc:sldMkLst>
        <pc:picChg chg="del">
          <ac:chgData name="Paul Harding" userId="7bfc4565-a76e-4702-bbff-ad33ae414a69" providerId="ADAL" clId="{B69BA9A1-5386-468E-BBC0-CBDA48F34F08}" dt="2018-06-25T14:09:05.548" v="734" actId="478"/>
          <ac:picMkLst>
            <pc:docMk/>
            <pc:sldMk cId="1789392577" sldId="258"/>
            <ac:picMk id="3" creationId="{DFDE1E15-DBB7-441D-9B7B-A9BDFA5488BA}"/>
          </ac:picMkLst>
        </pc:picChg>
      </pc:sldChg>
      <pc:sldChg chg="delSp modTransition delAnim modAnim">
        <pc:chgData name="Paul Harding" userId="7bfc4565-a76e-4702-bbff-ad33ae414a69" providerId="ADAL" clId="{B69BA9A1-5386-468E-BBC0-CBDA48F34F08}" dt="2018-06-25T14:16:21.125" v="736"/>
        <pc:sldMkLst>
          <pc:docMk/>
          <pc:sldMk cId="3488377701" sldId="259"/>
        </pc:sldMkLst>
        <pc:picChg chg="del">
          <ac:chgData name="Paul Harding" userId="7bfc4565-a76e-4702-bbff-ad33ae414a69" providerId="ADAL" clId="{B69BA9A1-5386-468E-BBC0-CBDA48F34F08}" dt="2018-06-25T14:07:40.581" v="733" actId="478"/>
          <ac:picMkLst>
            <pc:docMk/>
            <pc:sldMk cId="3488377701" sldId="259"/>
            <ac:picMk id="3" creationId="{F0ABC783-68E4-4F46-BC79-BC5E48EACF00}"/>
          </ac:picMkLst>
        </pc:picChg>
      </pc:sldChg>
      <pc:sldChg chg="modTransition modAnim">
        <pc:chgData name="Paul Harding" userId="7bfc4565-a76e-4702-bbff-ad33ae414a69" providerId="ADAL" clId="{B69BA9A1-5386-468E-BBC0-CBDA48F34F08}" dt="2018-06-20T13:13:37.834" v="459" actId="122"/>
        <pc:sldMkLst>
          <pc:docMk/>
          <pc:sldMk cId="3485518855" sldId="260"/>
        </pc:sldMkLst>
      </pc:sldChg>
      <pc:sldChg chg="addSp delSp modSp modTransition modAnim">
        <pc:chgData name="Paul Harding" userId="7bfc4565-a76e-4702-bbff-ad33ae414a69" providerId="ADAL" clId="{B69BA9A1-5386-468E-BBC0-CBDA48F34F08}" dt="2018-06-20T13:19:17.624" v="475" actId="122"/>
        <pc:sldMkLst>
          <pc:docMk/>
          <pc:sldMk cId="493295076" sldId="356"/>
        </pc:sldMkLst>
        <pc:picChg chg="del">
          <ac:chgData name="Paul Harding" userId="7bfc4565-a76e-4702-bbff-ad33ae414a69" providerId="ADAL" clId="{B69BA9A1-5386-468E-BBC0-CBDA48F34F08}" dt="2018-06-19T16:53:39.914" v="0" actId="478"/>
          <ac:picMkLst>
            <pc:docMk/>
            <pc:sldMk cId="493295076" sldId="356"/>
            <ac:picMk id="5" creationId="{657629D7-74F9-4158-923C-DC7254D5913A}"/>
          </ac:picMkLst>
        </pc:picChg>
        <pc:picChg chg="mod">
          <ac:chgData name="Paul Harding" userId="7bfc4565-a76e-4702-bbff-ad33ae414a69" providerId="ADAL" clId="{B69BA9A1-5386-468E-BBC0-CBDA48F34F08}" dt="2018-06-19T16:54:20.463" v="7" actId="14100"/>
          <ac:picMkLst>
            <pc:docMk/>
            <pc:sldMk cId="493295076" sldId="356"/>
            <ac:picMk id="7" creationId="{5AA9965F-3444-48E0-8B47-A9FD1DA68B6D}"/>
          </ac:picMkLst>
        </pc:picChg>
        <pc:picChg chg="add mod">
          <ac:chgData name="Paul Harding" userId="7bfc4565-a76e-4702-bbff-ad33ae414a69" providerId="ADAL" clId="{B69BA9A1-5386-468E-BBC0-CBDA48F34F08}" dt="2018-06-19T17:10:30.588" v="411" actId="14100"/>
          <ac:picMkLst>
            <pc:docMk/>
            <pc:sldMk cId="493295076" sldId="356"/>
            <ac:picMk id="9" creationId="{AA1E0B6F-27EF-4D97-98C0-F245C8DE9F08}"/>
          </ac:picMkLst>
        </pc:picChg>
      </pc:sldChg>
      <pc:sldChg chg="delSp modSp modTransition delAnim modAnim modNotesTx">
        <pc:chgData name="Paul Harding" userId="7bfc4565-a76e-4702-bbff-ad33ae414a69" providerId="ADAL" clId="{B69BA9A1-5386-468E-BBC0-CBDA48F34F08}" dt="2018-06-20T18:51:28.498" v="498" actId="20577"/>
        <pc:sldMkLst>
          <pc:docMk/>
          <pc:sldMk cId="3693489896" sldId="394"/>
        </pc:sldMkLst>
        <pc:spChg chg="mod">
          <ac:chgData name="Paul Harding" userId="7bfc4565-a76e-4702-bbff-ad33ae414a69" providerId="ADAL" clId="{B69BA9A1-5386-468E-BBC0-CBDA48F34F08}" dt="2018-06-20T13:11:39.001" v="451" actId="20577"/>
          <ac:spMkLst>
            <pc:docMk/>
            <pc:sldMk cId="3693489896" sldId="394"/>
            <ac:spMk id="9" creationId="{CD090FBC-4868-495A-9A69-743AF07A6B15}"/>
          </ac:spMkLst>
        </pc:spChg>
        <pc:picChg chg="del">
          <ac:chgData name="Paul Harding" userId="7bfc4565-a76e-4702-bbff-ad33ae414a69" providerId="ADAL" clId="{B69BA9A1-5386-468E-BBC0-CBDA48F34F08}" dt="2018-06-20T18:47:07.327" v="485" actId="478"/>
          <ac:picMkLst>
            <pc:docMk/>
            <pc:sldMk cId="3693489896" sldId="394"/>
            <ac:picMk id="3" creationId="{90C5C755-C84C-42B2-8191-E7D37E70EEA4}"/>
          </ac:picMkLst>
        </pc:picChg>
      </pc:sldChg>
      <pc:sldChg chg="modSp modTransition modAnim">
        <pc:chgData name="Paul Harding" userId="7bfc4565-a76e-4702-bbff-ad33ae414a69" providerId="ADAL" clId="{B69BA9A1-5386-468E-BBC0-CBDA48F34F08}" dt="2018-06-20T18:52:12.680" v="504" actId="122"/>
        <pc:sldMkLst>
          <pc:docMk/>
          <pc:sldMk cId="2576134433" sldId="411"/>
        </pc:sldMkLst>
        <pc:spChg chg="mod">
          <ac:chgData name="Paul Harding" userId="7bfc4565-a76e-4702-bbff-ad33ae414a69" providerId="ADAL" clId="{B69BA9A1-5386-468E-BBC0-CBDA48F34F08}" dt="2018-06-19T17:00:24.985" v="68" actId="20577"/>
          <ac:spMkLst>
            <pc:docMk/>
            <pc:sldMk cId="2576134433" sldId="411"/>
            <ac:spMk id="2" creationId="{BBF550D7-766E-4125-BD44-F9298BE9B7DA}"/>
          </ac:spMkLst>
        </pc:spChg>
        <pc:spChg chg="mod">
          <ac:chgData name="Paul Harding" userId="7bfc4565-a76e-4702-bbff-ad33ae414a69" providerId="ADAL" clId="{B69BA9A1-5386-468E-BBC0-CBDA48F34F08}" dt="2018-06-20T18:52:12.680" v="504" actId="122"/>
          <ac:spMkLst>
            <pc:docMk/>
            <pc:sldMk cId="2576134433" sldId="411"/>
            <ac:spMk id="3" creationId="{00000000-0000-0000-0000-000000000000}"/>
          </ac:spMkLst>
        </pc:spChg>
      </pc:sldChg>
      <pc:sldChg chg="modTransition modAnim">
        <pc:chgData name="Paul Harding" userId="7bfc4565-a76e-4702-bbff-ad33ae414a69" providerId="ADAL" clId="{B69BA9A1-5386-468E-BBC0-CBDA48F34F08}" dt="2018-06-20T13:09:57.939" v="419" actId="122"/>
        <pc:sldMkLst>
          <pc:docMk/>
          <pc:sldMk cId="742512084" sldId="41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5F7-4946-9A04-AC3AFD0130AE}"/>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5F7-4946-9A04-AC3AFD0130AE}"/>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5F7-4946-9A04-AC3AFD0130AE}"/>
            </c:ext>
          </c:extLst>
        </c:ser>
        <c:dLbls>
          <c:showLegendKey val="0"/>
          <c:showVal val="0"/>
          <c:showCatName val="0"/>
          <c:showSerName val="0"/>
          <c:showPercent val="0"/>
          <c:showBubbleSize val="0"/>
        </c:dLbls>
        <c:gapWidth val="150"/>
        <c:shape val="box"/>
        <c:axId val="378979672"/>
        <c:axId val="378980000"/>
        <c:axId val="300462928"/>
      </c:bar3DChart>
      <c:catAx>
        <c:axId val="378979672"/>
        <c:scaling>
          <c:orientation val="minMax"/>
        </c:scaling>
        <c:delete val="0"/>
        <c:axPos val="b"/>
        <c:numFmt formatCode="General" sourceLinked="1"/>
        <c:majorTickMark val="out"/>
        <c:minorTickMark val="none"/>
        <c:tickLblPos val="nextTo"/>
        <c:crossAx val="378980000"/>
        <c:crosses val="autoZero"/>
        <c:auto val="1"/>
        <c:lblAlgn val="ctr"/>
        <c:lblOffset val="100"/>
        <c:noMultiLvlLbl val="0"/>
      </c:catAx>
      <c:valAx>
        <c:axId val="378980000"/>
        <c:scaling>
          <c:orientation val="minMax"/>
        </c:scaling>
        <c:delete val="0"/>
        <c:axPos val="l"/>
        <c:majorGridlines/>
        <c:numFmt formatCode="General" sourceLinked="1"/>
        <c:majorTickMark val="out"/>
        <c:minorTickMark val="none"/>
        <c:tickLblPos val="nextTo"/>
        <c:crossAx val="378979672"/>
        <c:crosses val="autoZero"/>
        <c:crossBetween val="between"/>
      </c:valAx>
      <c:serAx>
        <c:axId val="300462928"/>
        <c:scaling>
          <c:orientation val="minMax"/>
        </c:scaling>
        <c:delete val="0"/>
        <c:axPos val="b"/>
        <c:majorTickMark val="out"/>
        <c:minorTickMark val="none"/>
        <c:tickLblPos val="nextTo"/>
        <c:crossAx val="378980000"/>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00603-0043-417E-A69B-257689AC1A43}" type="datetimeFigureOut">
              <a:rPr lang="en-US" smtClean="0"/>
              <a:t>6/25/2018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4F4BE-9F7D-4A72-BEE5-BE607ED56DDB}" type="slidenum">
              <a:rPr lang="en-US" smtClean="0"/>
              <a:t>‹#›</a:t>
            </a:fld>
            <a:endParaRPr lang="en-US"/>
          </a:p>
        </p:txBody>
      </p:sp>
    </p:spTree>
    <p:extLst>
      <p:ext uri="{BB962C8B-B14F-4D97-AF65-F5344CB8AC3E}">
        <p14:creationId xmlns:p14="http://schemas.microsoft.com/office/powerpoint/2010/main" val="242612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MISS DIG 811, we’re often asked by homeowners &amp; even professional excavators if they are required to call in a dig notice to our Notification Center when they will only be hand-digging, or using non-mechanical tools to do their work on a property.  </a:t>
            </a:r>
          </a:p>
        </p:txBody>
      </p:sp>
      <p:sp>
        <p:nvSpPr>
          <p:cNvPr id="4" name="Slide Number Placeholder 3"/>
          <p:cNvSpPr>
            <a:spLocks noGrp="1"/>
          </p:cNvSpPr>
          <p:nvPr>
            <p:ph type="sldNum" sz="quarter" idx="10"/>
          </p:nvPr>
        </p:nvSpPr>
        <p:spPr/>
        <p:txBody>
          <a:bodyPr/>
          <a:lstStyle/>
          <a:p>
            <a:fld id="{1024F4BE-9F7D-4A72-BEE5-BE607ED56DDB}" type="slidenum">
              <a:rPr lang="en-US" smtClean="0"/>
              <a:t>1</a:t>
            </a:fld>
            <a:endParaRPr lang="en-US"/>
          </a:p>
        </p:txBody>
      </p:sp>
    </p:spTree>
    <p:extLst>
      <p:ext uri="{BB962C8B-B14F-4D97-AF65-F5344CB8AC3E}">
        <p14:creationId xmlns:p14="http://schemas.microsoft.com/office/powerpoint/2010/main" val="231279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answer is always an emphatic yes!  We recommend that you should always play it safe &amp; contact MISS DIG 811 when you will be digging, excavating or simply disturbing the ground….even if you will only be using a shovel or post hole digger to plant bushes, shrubs, a garden, or to install fence or deck posts.  </a:t>
            </a:r>
          </a:p>
        </p:txBody>
      </p:sp>
      <p:sp>
        <p:nvSpPr>
          <p:cNvPr id="4" name="Slide Number Placeholder 3"/>
          <p:cNvSpPr>
            <a:spLocks noGrp="1"/>
          </p:cNvSpPr>
          <p:nvPr>
            <p:ph type="sldNum" sz="quarter" idx="10"/>
          </p:nvPr>
        </p:nvSpPr>
        <p:spPr/>
        <p:txBody>
          <a:bodyPr/>
          <a:lstStyle/>
          <a:p>
            <a:fld id="{1024F4BE-9F7D-4A72-BEE5-BE607ED56DDB}" type="slidenum">
              <a:rPr lang="en-US" smtClean="0"/>
              <a:t>2</a:t>
            </a:fld>
            <a:endParaRPr lang="en-US"/>
          </a:p>
        </p:txBody>
      </p:sp>
    </p:spTree>
    <p:extLst>
      <p:ext uri="{BB962C8B-B14F-4D97-AF65-F5344CB8AC3E}">
        <p14:creationId xmlns:p14="http://schemas.microsoft.com/office/powerpoint/2010/main" val="182734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C58E0DC-44A4-4A58-9146-2816EB3AE8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fact that Public Act 174, better known as the MISS DIG law, is based around the use of power tools or power equipment, you are still required to place a dig notice even if you will only be using some form of soft excavation, including hand digging.  Per Title 49, Part 196 of the Code of Federal Regulations, excavation covers all excavation activity involving both mechanized and non-mechanized equipment, including hand tools, &amp; requires that the excavator place a dig notice with the one-call system in their area. Why is this so important?  First, each year a big portion of utility damage happens when this type of work is occurring on a property, and that costs the utility &amp; the excavator who caused the damage time &amp; money to repair.  More importantly, calling in a dig notice &amp; having your utilities marked can save lives.</a:t>
            </a:r>
          </a:p>
          <a:p>
            <a:endParaRPr lang="en-US" dirty="0"/>
          </a:p>
        </p:txBody>
      </p:sp>
    </p:spTree>
    <p:extLst>
      <p:ext uri="{BB962C8B-B14F-4D97-AF65-F5344CB8AC3E}">
        <p14:creationId xmlns:p14="http://schemas.microsoft.com/office/powerpoint/2010/main" val="5107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this example sent to us by  MISS DIG 811 member </a:t>
            </a:r>
            <a:r>
              <a:rPr lang="en-US" dirty="0" err="1"/>
              <a:t>Cherryland</a:t>
            </a:r>
            <a:r>
              <a:rPr lang="en-US" dirty="0"/>
              <a:t> Electric Co-operative in Northern Michigan. A homeowner </a:t>
            </a:r>
            <a:r>
              <a:rPr lang="en-US" sz="1200" b="0" i="0" kern="1200" dirty="0">
                <a:solidFill>
                  <a:schemeClr val="tx1"/>
                </a:solidFill>
                <a:effectLst/>
                <a:latin typeface="+mn-lt"/>
                <a:ea typeface="+mn-ea"/>
                <a:cs typeface="+mn-cs"/>
              </a:rPr>
              <a:t>was installing t-posts and digging post holes for a garden fence right along </a:t>
            </a:r>
            <a:r>
              <a:rPr lang="en-US" sz="1200" b="0" i="0" kern="1200" dirty="0" err="1">
                <a:solidFill>
                  <a:schemeClr val="tx1"/>
                </a:solidFill>
                <a:effectLst/>
                <a:latin typeface="+mn-lt"/>
                <a:ea typeface="+mn-ea"/>
                <a:cs typeface="+mn-cs"/>
              </a:rPr>
              <a:t>Cherryland’s</a:t>
            </a:r>
            <a:r>
              <a:rPr lang="en-US" sz="1200" b="0" i="0" kern="1200" dirty="0">
                <a:solidFill>
                  <a:schemeClr val="tx1"/>
                </a:solidFill>
                <a:effectLst/>
                <a:latin typeface="+mn-lt"/>
                <a:ea typeface="+mn-ea"/>
                <a:cs typeface="+mn-cs"/>
              </a:rPr>
              <a:t> high-voltage primary underground electrical.  The homeowner did not bother to call in a dig notice to MISS DIG 811, as he was only using non-mechanical tools to do the work, and felt confident that there would be no conflict with any underground utility lines.  The homeowner was wrong.   He didn’t hit anything while pounding the t-posts, but was digging up this post hole, when he thought he found a root less than 3 ft below surface.</a:t>
            </a:r>
            <a:endParaRPr lang="en-US" dirty="0"/>
          </a:p>
        </p:txBody>
      </p:sp>
      <p:sp>
        <p:nvSpPr>
          <p:cNvPr id="4" name="Slide Number Placeholder 3"/>
          <p:cNvSpPr>
            <a:spLocks noGrp="1"/>
          </p:cNvSpPr>
          <p:nvPr>
            <p:ph type="sldNum" sz="quarter" idx="10"/>
          </p:nvPr>
        </p:nvSpPr>
        <p:spPr/>
        <p:txBody>
          <a:bodyPr/>
          <a:lstStyle/>
          <a:p>
            <a:fld id="{1024F4BE-9F7D-4A72-BEE5-BE607ED56DDB}" type="slidenum">
              <a:rPr lang="en-US" smtClean="0"/>
              <a:t>4</a:t>
            </a:fld>
            <a:endParaRPr lang="en-US"/>
          </a:p>
        </p:txBody>
      </p:sp>
    </p:spTree>
    <p:extLst>
      <p:ext uri="{BB962C8B-B14F-4D97-AF65-F5344CB8AC3E}">
        <p14:creationId xmlns:p14="http://schemas.microsoft.com/office/powerpoint/2010/main" val="164969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 gave what he thought to be a large tree root a stab with his post hole digger and instead severed the insulation on this 7,200 volt underground electric line. There was also secondary triplex under the primary that was not damaged by the fault and could have still been energized after the initial outage.  He missed the gas service to his home in this same hole by less than 4 inches!</a:t>
            </a:r>
            <a:endParaRPr lang="en-US" dirty="0"/>
          </a:p>
        </p:txBody>
      </p:sp>
      <p:sp>
        <p:nvSpPr>
          <p:cNvPr id="4" name="Slide Number Placeholder 3"/>
          <p:cNvSpPr>
            <a:spLocks noGrp="1"/>
          </p:cNvSpPr>
          <p:nvPr>
            <p:ph type="sldNum" sz="quarter" idx="10"/>
          </p:nvPr>
        </p:nvSpPr>
        <p:spPr/>
        <p:txBody>
          <a:bodyPr/>
          <a:lstStyle/>
          <a:p>
            <a:fld id="{1024F4BE-9F7D-4A72-BEE5-BE607ED56DDB}" type="slidenum">
              <a:rPr lang="en-US" smtClean="0"/>
              <a:t>5</a:t>
            </a:fld>
            <a:endParaRPr lang="en-US"/>
          </a:p>
        </p:txBody>
      </p:sp>
    </p:spTree>
    <p:extLst>
      <p:ext uri="{BB962C8B-B14F-4D97-AF65-F5344CB8AC3E}">
        <p14:creationId xmlns:p14="http://schemas.microsoft.com/office/powerpoint/2010/main" val="312215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high-voltage line arced and burned a good hole in his digger, as shown here, and he received a flash burn on his arms and face. Luckily, the fiberglass-handled post hole digger that was used did insulate him from the primary voltage and he wasn’t shocked or killed!  It’s important to note that fiberglass tools should not be considered insulated unless rated, tested, and inspected at every use by qualified electrical workers.   There were also clear signs that there were utilities in the area, as his work all took place 30 ft south and in plain sight of the </a:t>
            </a:r>
            <a:r>
              <a:rPr lang="en-US" sz="1200" b="0" i="0" kern="1200" dirty="0" err="1">
                <a:solidFill>
                  <a:schemeClr val="tx1"/>
                </a:solidFill>
                <a:effectLst/>
                <a:latin typeface="+mn-lt"/>
                <a:ea typeface="+mn-ea"/>
                <a:cs typeface="+mn-cs"/>
              </a:rPr>
              <a:t>padmount</a:t>
            </a:r>
            <a:r>
              <a:rPr lang="en-US" sz="1200" b="0" i="0" kern="1200" dirty="0">
                <a:solidFill>
                  <a:schemeClr val="tx1"/>
                </a:solidFill>
                <a:effectLst/>
                <a:latin typeface="+mn-lt"/>
                <a:ea typeface="+mn-ea"/>
                <a:cs typeface="+mn-cs"/>
              </a:rPr>
              <a:t> transformer at his property corner.</a:t>
            </a:r>
            <a:endParaRPr lang="en-US" dirty="0"/>
          </a:p>
        </p:txBody>
      </p:sp>
      <p:sp>
        <p:nvSpPr>
          <p:cNvPr id="4" name="Slide Number Placeholder 3"/>
          <p:cNvSpPr>
            <a:spLocks noGrp="1"/>
          </p:cNvSpPr>
          <p:nvPr>
            <p:ph type="sldNum" sz="quarter" idx="10"/>
          </p:nvPr>
        </p:nvSpPr>
        <p:spPr/>
        <p:txBody>
          <a:bodyPr/>
          <a:lstStyle/>
          <a:p>
            <a:fld id="{1024F4BE-9F7D-4A72-BEE5-BE607ED56DDB}" type="slidenum">
              <a:rPr lang="en-US" smtClean="0"/>
              <a:t>6</a:t>
            </a:fld>
            <a:endParaRPr lang="en-US"/>
          </a:p>
        </p:txBody>
      </p:sp>
    </p:spTree>
    <p:extLst>
      <p:ext uri="{BB962C8B-B14F-4D97-AF65-F5344CB8AC3E}">
        <p14:creationId xmlns:p14="http://schemas.microsoft.com/office/powerpoint/2010/main" val="275017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a result, the cable tv line also picked up some ground fault current, and the lid on the cable TV ped was blown off and started a small grass fire. </a:t>
            </a:r>
            <a:endParaRPr lang="en-US" dirty="0"/>
          </a:p>
        </p:txBody>
      </p:sp>
      <p:sp>
        <p:nvSpPr>
          <p:cNvPr id="4" name="Slide Number Placeholder 3"/>
          <p:cNvSpPr>
            <a:spLocks noGrp="1"/>
          </p:cNvSpPr>
          <p:nvPr>
            <p:ph type="sldNum" sz="quarter" idx="10"/>
          </p:nvPr>
        </p:nvSpPr>
        <p:spPr/>
        <p:txBody>
          <a:bodyPr/>
          <a:lstStyle/>
          <a:p>
            <a:fld id="{1024F4BE-9F7D-4A72-BEE5-BE607ED56DDB}" type="slidenum">
              <a:rPr lang="en-US" smtClean="0"/>
              <a:t>7</a:t>
            </a:fld>
            <a:endParaRPr lang="en-US"/>
          </a:p>
        </p:txBody>
      </p:sp>
    </p:spTree>
    <p:extLst>
      <p:ext uri="{BB962C8B-B14F-4D97-AF65-F5344CB8AC3E}">
        <p14:creationId xmlns:p14="http://schemas.microsoft.com/office/powerpoint/2010/main" val="380202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know what’s below!  Whenever you are doing any type of work around a property where digging will occur, even if you’re only using hand tools, you must always contact MISS DIG 811 to have your utility lines located &amp; marked.  It’s fast, it’s free, and it’s the law!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55AD6-7A82-4109-BE06-13A08A078E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8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1F3D-0162-4990-8552-94ADFAB04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6A47B2-3FAA-4955-9E02-85A550E49B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FBC94-DD02-44CD-9116-B2C7051F2CD7}"/>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00F6132F-8CD0-4D75-98F2-A1E06573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CFC22-E348-4B3C-9FF7-BF33736B877D}"/>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268910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9247-01AB-4CF2-AA86-B66CB133DF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4B6ED1-EB88-46F1-935A-42A6372F4C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17AF6-6C41-4985-9503-2AA72F447B3B}"/>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163B8E28-D515-4A33-9EC6-E8E823F6B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C4FC-7110-463F-9C3E-693F5F5CBCB8}"/>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255473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2A71E-03AC-4A5A-8A8E-BFC1784E31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D84C88-99D6-4004-A48F-81524B693C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8EC0E6-F145-464D-BA79-DEE27E06E32A}"/>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D86BFF27-60A5-4CAD-8DB3-6735EA358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93AB9-D218-4137-98B6-AC176625B3A2}"/>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26592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015E68-408A-4769-8D34-54D56C62ABD7}"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341463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15E68-408A-4769-8D34-54D56C62ABD7}"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4057291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015E68-408A-4769-8D34-54D56C62ABD7}"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90912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015E68-408A-4769-8D34-54D56C62ABD7}"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211842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015E68-408A-4769-8D34-54D56C62ABD7}" type="datetimeFigureOut">
              <a:rPr lang="en-US" smtClean="0"/>
              <a:t>6/25/2018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3807708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015E68-408A-4769-8D34-54D56C62ABD7}" type="datetimeFigureOut">
              <a:rPr lang="en-US" smtClean="0"/>
              <a:t>6/25/2018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985158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15E68-408A-4769-8D34-54D56C62ABD7}" type="datetimeFigureOut">
              <a:rPr lang="en-US" smtClean="0"/>
              <a:t>6/25/2018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416133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015E68-408A-4769-8D34-54D56C62ABD7}"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335822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85E8-6F1F-427E-93BA-131164A6F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DAF23-5317-44EF-88AB-7CF8927BD7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883F3-0510-495E-B182-C11E8C8EF5BE}"/>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E7082ADE-342C-498F-B18E-A75391618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6D472-39A7-43D5-8241-80DB84E7FF98}"/>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777122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015E68-408A-4769-8D34-54D56C62ABD7}"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3730262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15E68-408A-4769-8D34-54D56C62ABD7}"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428898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15E68-408A-4769-8D34-54D56C62ABD7}"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619A2-9AE5-4EBD-A81E-5192F8EF2B1D}" type="slidenum">
              <a:rPr lang="en-US" smtClean="0"/>
              <a:t>‹#›</a:t>
            </a:fld>
            <a:endParaRPr lang="en-US"/>
          </a:p>
        </p:txBody>
      </p:sp>
    </p:spTree>
    <p:extLst>
      <p:ext uri="{BB962C8B-B14F-4D97-AF65-F5344CB8AC3E}">
        <p14:creationId xmlns:p14="http://schemas.microsoft.com/office/powerpoint/2010/main" val="1660927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04FDEC-53D9-4A89-AD1E-F5D5CF36EC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6/25/2018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2E99-4CDD-45C7-8C98-167CD0C74A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288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015E68-408A-4769-8D34-54D56C62ABD7}" type="datetimeFigureOut">
              <a:rPr lang="en-US" smtClean="0"/>
              <a:t>6/25/2018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0619A2-9AE5-4EBD-A81E-5192F8EF2B1D}" type="slidenum">
              <a:rPr lang="en-US" smtClean="0"/>
              <a:t>‹#›</a:t>
            </a:fld>
            <a:endParaRPr lang="en-US"/>
          </a:p>
        </p:txBody>
      </p:sp>
      <p:graphicFrame>
        <p:nvGraphicFramePr>
          <p:cNvPr id="6"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1838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9127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88014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8197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1990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980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F168-35FC-4F89-8380-806D1531BB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49947-6419-4AA5-B77D-D285B66AD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068E02-48E4-4885-86F9-3CE345F0D01F}"/>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55D907A4-6539-4D87-8F9B-D632408DB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64205-22F0-4C8A-9B97-1C48BFC2EE47}"/>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959985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55801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4107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2085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446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4590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401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7A2E-29B7-43E0-8BDA-6AEEE3DCB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5DDD1-9F53-441F-99AD-D8E3575D78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690F4-2BEE-418C-BB5B-1F1A681F1E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DE031-3C28-41E0-8C1D-F8F7F109FBF5}"/>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6" name="Footer Placeholder 5">
            <a:extLst>
              <a:ext uri="{FF2B5EF4-FFF2-40B4-BE49-F238E27FC236}">
                <a16:creationId xmlns:a16="http://schemas.microsoft.com/office/drawing/2014/main" id="{BEA4A4CC-1CC0-451F-AB22-C924F6F41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451D7-4FF1-4E49-AB02-ACDEFA75BD0B}"/>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290467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B153-8FA1-43F6-9A81-BC28DFBBB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3C03A-6BCB-42E9-8414-FE8F0B8CB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D1E83F-B9CF-4C35-B4AB-B954B9CA5C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675B6-B4F6-48B5-9001-A9521DE4B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BB9B61-740D-4067-985D-E63F60DB14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F77D09-8B4D-4077-8B4D-96E34B926DA4}"/>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8" name="Footer Placeholder 7">
            <a:extLst>
              <a:ext uri="{FF2B5EF4-FFF2-40B4-BE49-F238E27FC236}">
                <a16:creationId xmlns:a16="http://schemas.microsoft.com/office/drawing/2014/main" id="{0868071E-95B8-4AA8-B99A-F6A78CCDF4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7DC127-8C23-44A7-A9E0-0F46FBBF2BFC}"/>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202329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7A5A-0231-4BA3-9764-EC1DB52ED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C3451B-B692-4B7B-A055-070228A7A838}"/>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4" name="Footer Placeholder 3">
            <a:extLst>
              <a:ext uri="{FF2B5EF4-FFF2-40B4-BE49-F238E27FC236}">
                <a16:creationId xmlns:a16="http://schemas.microsoft.com/office/drawing/2014/main" id="{B4829B49-CEEC-46CB-A2EA-A2E649DC8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05FE20-BBB7-407F-A1CB-7E348810766F}"/>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70198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8F9360-5B01-456A-8A2E-1BEEAF6C523D}"/>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3" name="Footer Placeholder 2">
            <a:extLst>
              <a:ext uri="{FF2B5EF4-FFF2-40B4-BE49-F238E27FC236}">
                <a16:creationId xmlns:a16="http://schemas.microsoft.com/office/drawing/2014/main" id="{4FA6D3EA-C2BC-42AE-A788-7BDCE2DD74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E35191-E6D8-4AA3-8B58-A8347F0BE88C}"/>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182371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5762-7878-48A8-81E4-109057DB8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FE80DB-0A0E-4D30-9116-D9612A174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7B008-F732-4811-B68B-996A5736A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78E3A9-AA59-4A2D-8E75-050672F6BDC7}"/>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6" name="Footer Placeholder 5">
            <a:extLst>
              <a:ext uri="{FF2B5EF4-FFF2-40B4-BE49-F238E27FC236}">
                <a16:creationId xmlns:a16="http://schemas.microsoft.com/office/drawing/2014/main" id="{7EACBEE3-B58A-470C-8F33-E5F7671F4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87AA4-CE75-479D-85C6-C4E01FC3D312}"/>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7946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08E7-5E9F-4200-B03D-91162CE20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9D902A-15E5-4B6C-AC7B-4DABDAC5E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0F1DC-44CB-44DA-A50B-16FBC8979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75EBA3-C77C-406B-BB52-AE64787B5590}"/>
              </a:ext>
            </a:extLst>
          </p:cNvPr>
          <p:cNvSpPr>
            <a:spLocks noGrp="1"/>
          </p:cNvSpPr>
          <p:nvPr>
            <p:ph type="dt" sz="half" idx="10"/>
          </p:nvPr>
        </p:nvSpPr>
        <p:spPr/>
        <p:txBody>
          <a:bodyPr/>
          <a:lstStyle/>
          <a:p>
            <a:fld id="{D7765CBE-5AD8-4F55-99A8-722CBBFE5F26}" type="datetimeFigureOut">
              <a:rPr lang="en-US" smtClean="0"/>
              <a:t>6/25/2018</a:t>
            </a:fld>
            <a:endParaRPr lang="en-US"/>
          </a:p>
        </p:txBody>
      </p:sp>
      <p:sp>
        <p:nvSpPr>
          <p:cNvPr id="6" name="Footer Placeholder 5">
            <a:extLst>
              <a:ext uri="{FF2B5EF4-FFF2-40B4-BE49-F238E27FC236}">
                <a16:creationId xmlns:a16="http://schemas.microsoft.com/office/drawing/2014/main" id="{F2EAADD8-0319-465C-B9F3-CFC5C32F5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455FC-A2E9-41A1-B982-0A49F2EB3BB7}"/>
              </a:ext>
            </a:extLst>
          </p:cNvPr>
          <p:cNvSpPr>
            <a:spLocks noGrp="1"/>
          </p:cNvSpPr>
          <p:nvPr>
            <p:ph type="sldNum" sz="quarter" idx="12"/>
          </p:nvPr>
        </p:nvSpPr>
        <p:spPr/>
        <p:txBody>
          <a:bodyPr/>
          <a:lstStyle/>
          <a:p>
            <a:fld id="{3177B3F0-A02B-4BA5-82A0-BCF1098C9927}" type="slidenum">
              <a:rPr lang="en-US" smtClean="0"/>
              <a:t>‹#›</a:t>
            </a:fld>
            <a:endParaRPr lang="en-US"/>
          </a:p>
        </p:txBody>
      </p:sp>
    </p:spTree>
    <p:extLst>
      <p:ext uri="{BB962C8B-B14F-4D97-AF65-F5344CB8AC3E}">
        <p14:creationId xmlns:p14="http://schemas.microsoft.com/office/powerpoint/2010/main" val="7809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F59FC-59DA-477D-ADA1-2B1FFF859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759620-41FD-4D47-BC7A-68883EBE4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8EB00-06B0-403A-8F06-3AAFBF5D0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65CBE-5AD8-4F55-99A8-722CBBFE5F26}" type="datetimeFigureOut">
              <a:rPr lang="en-US" smtClean="0"/>
              <a:t>6/25/2018</a:t>
            </a:fld>
            <a:endParaRPr lang="en-US"/>
          </a:p>
        </p:txBody>
      </p:sp>
      <p:sp>
        <p:nvSpPr>
          <p:cNvPr id="5" name="Footer Placeholder 4">
            <a:extLst>
              <a:ext uri="{FF2B5EF4-FFF2-40B4-BE49-F238E27FC236}">
                <a16:creationId xmlns:a16="http://schemas.microsoft.com/office/drawing/2014/main" id="{513F3544-3BF0-4045-854D-A63027DCCB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8280AF-6AA1-4694-B2DA-497003094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7B3F0-A02B-4BA5-82A0-BCF1098C9927}" type="slidenum">
              <a:rPr lang="en-US" smtClean="0"/>
              <a:t>‹#›</a:t>
            </a:fld>
            <a:endParaRPr lang="en-US"/>
          </a:p>
        </p:txBody>
      </p:sp>
    </p:spTree>
    <p:extLst>
      <p:ext uri="{BB962C8B-B14F-4D97-AF65-F5344CB8AC3E}">
        <p14:creationId xmlns:p14="http://schemas.microsoft.com/office/powerpoint/2010/main" val="3544454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15E68-408A-4769-8D34-54D56C62ABD7}" type="datetimeFigureOut">
              <a:rPr lang="en-US" smtClean="0"/>
              <a:t>6/25/2018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619A2-9AE5-4EBD-A81E-5192F8EF2B1D}" type="slidenum">
              <a:rPr lang="en-US" smtClean="0"/>
              <a:t>‹#›</a:t>
            </a:fld>
            <a:endParaRPr lang="en-US"/>
          </a:p>
        </p:txBody>
      </p:sp>
    </p:spTree>
    <p:extLst>
      <p:ext uri="{BB962C8B-B14F-4D97-AF65-F5344CB8AC3E}">
        <p14:creationId xmlns:p14="http://schemas.microsoft.com/office/powerpoint/2010/main" val="1646399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73349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p:cNvSpPr txBox="1"/>
          <p:nvPr/>
        </p:nvSpPr>
        <p:spPr>
          <a:xfrm>
            <a:off x="157163" y="3800475"/>
            <a:ext cx="120348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Arial Black" panose="020B0A04020102020204" pitchFamily="34" charset="0"/>
              </a:rPr>
              <a:t>Should I Contact MISS DIG 811 When I’m Only Hand-Digging/Using Non-Mechanical Tools?</a:t>
            </a: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2165" b="94805" l="1068" r="99146"/>
                    </a14:imgEffect>
                  </a14:imgLayer>
                </a14:imgProps>
              </a:ext>
              <a:ext uri="{28A0092B-C50C-407E-A947-70E740481C1C}">
                <a14:useLocalDpi xmlns:a14="http://schemas.microsoft.com/office/drawing/2010/main" val="0"/>
              </a:ext>
            </a:extLst>
          </a:blip>
          <a:stretch>
            <a:fillRect/>
          </a:stretch>
        </p:blipFill>
        <p:spPr>
          <a:xfrm>
            <a:off x="1203960" y="415720"/>
            <a:ext cx="9784080" cy="3384755"/>
          </a:xfrm>
          <a:prstGeom prst="rect">
            <a:avLst/>
          </a:prstGeom>
        </p:spPr>
      </p:pic>
      <p:sp>
        <p:nvSpPr>
          <p:cNvPr id="2" name="Rectangle: Single Corner Rounded 1">
            <a:extLst>
              <a:ext uri="{FF2B5EF4-FFF2-40B4-BE49-F238E27FC236}">
                <a16:creationId xmlns:a16="http://schemas.microsoft.com/office/drawing/2014/main" id="{BBF550D7-766E-4125-BD44-F9298BE9B7DA}"/>
              </a:ext>
            </a:extLst>
          </p:cNvPr>
          <p:cNvSpPr/>
          <p:nvPr/>
        </p:nvSpPr>
        <p:spPr>
          <a:xfrm>
            <a:off x="2294533" y="4056866"/>
            <a:ext cx="7602933" cy="914400"/>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dirty="0">
              <a:solidFill>
                <a:schemeClr val="tx1"/>
              </a:solidFill>
              <a:latin typeface="Britannic Bold" panose="020B0903060703020204" pitchFamily="34" charset="0"/>
            </a:endParaRPr>
          </a:p>
        </p:txBody>
      </p:sp>
      <p:pic>
        <p:nvPicPr>
          <p:cNvPr id="4" name="Recorded Sound">
            <a:hlinkClick r:id="" action="ppaction://media"/>
            <a:extLst>
              <a:ext uri="{FF2B5EF4-FFF2-40B4-BE49-F238E27FC236}">
                <a16:creationId xmlns:a16="http://schemas.microsoft.com/office/drawing/2014/main" id="{4F17A5EB-29DB-4527-84C2-B02734CA3B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76134433"/>
      </p:ext>
    </p:extLst>
  </p:cSld>
  <p:clrMapOvr>
    <a:masterClrMapping/>
  </p:clrMapOvr>
  <mc:AlternateContent xmlns:mc="http://schemas.openxmlformats.org/markup-compatibility/2006" xmlns:p14="http://schemas.microsoft.com/office/powerpoint/2010/main">
    <mc:Choice Requires="p14">
      <p:transition p14:dur="0" advClick="0" advTm="19500"/>
    </mc:Choice>
    <mc:Fallback xmlns="">
      <p:transition advClick="0" advTm="1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8BD46135-4D6B-4F30-83FD-885274124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82EA4A27-24AB-4538-B65C-AEE3F2D91E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2512084"/>
      </p:ext>
    </p:extLst>
  </p:cSld>
  <p:clrMapOvr>
    <a:masterClrMapping/>
  </p:clrMapOvr>
  <p:transition spd="slow" advTm="267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0703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AD327D8-108F-4552-A903-0FFC27947E65}"/>
              </a:ext>
            </a:extLst>
          </p:cNvPr>
          <p:cNvSpPr txBox="1">
            <a:spLocks/>
          </p:cNvSpPr>
          <p:nvPr/>
        </p:nvSpPr>
        <p:spPr>
          <a:xfrm>
            <a:off x="2860964" y="0"/>
            <a:ext cx="9331036" cy="1588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CFR 196 – Protection of Underground Pipelines from Excavation Activity</a:t>
            </a:r>
          </a:p>
        </p:txBody>
      </p:sp>
      <p:sp>
        <p:nvSpPr>
          <p:cNvPr id="8" name="Rectangle 7">
            <a:extLst>
              <a:ext uri="{FF2B5EF4-FFF2-40B4-BE49-F238E27FC236}">
                <a16:creationId xmlns:a16="http://schemas.microsoft.com/office/drawing/2014/main" id="{809CD119-854A-4017-B12A-39B244D5AE66}"/>
              </a:ext>
            </a:extLst>
          </p:cNvPr>
          <p:cNvSpPr/>
          <p:nvPr/>
        </p:nvSpPr>
        <p:spPr>
          <a:xfrm>
            <a:off x="3980873" y="1499504"/>
            <a:ext cx="7555345"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Excavation</a:t>
            </a:r>
            <a:r>
              <a:rPr kumimoji="0" lang="en-US" sz="2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covers all excavation activity involving both mechanized and non-mechanized equipment, including hand tools.</a:t>
            </a:r>
          </a:p>
        </p:txBody>
      </p:sp>
      <p:sp>
        <p:nvSpPr>
          <p:cNvPr id="9" name="Rectangle 8">
            <a:extLst>
              <a:ext uri="{FF2B5EF4-FFF2-40B4-BE49-F238E27FC236}">
                <a16:creationId xmlns:a16="http://schemas.microsoft.com/office/drawing/2014/main" id="{CD090FBC-4868-495A-9A69-743AF07A6B15}"/>
              </a:ext>
            </a:extLst>
          </p:cNvPr>
          <p:cNvSpPr/>
          <p:nvPr/>
        </p:nvSpPr>
        <p:spPr>
          <a:xfrm>
            <a:off x="3980873" y="3817127"/>
            <a:ext cx="8038302"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Prior to and during excavation activity, the excavator must: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 Use an available one-call system before excavating to notify operators of underground pipeline facilities of the timing and location of the intended excavation</a:t>
            </a:r>
          </a:p>
        </p:txBody>
      </p:sp>
      <p:pic>
        <p:nvPicPr>
          <p:cNvPr id="10" name="Picture 9">
            <a:extLst>
              <a:ext uri="{FF2B5EF4-FFF2-40B4-BE49-F238E27FC236}">
                <a16:creationId xmlns:a16="http://schemas.microsoft.com/office/drawing/2014/main" id="{7208ADA3-4967-427A-B6E6-CFCF36537E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48" b="93720" l="7071" r="94613">
                        <a14:foregroundMark x1="7407" y1="28986" x2="8081" y2="31884"/>
                        <a14:foregroundMark x1="76768" y1="4348" x2="76768" y2="4348"/>
                        <a14:foregroundMark x1="91919" y1="54106" x2="91919" y2="54106"/>
                        <a14:foregroundMark x1="94949" y1="66667" x2="94949" y2="66667"/>
                        <a14:foregroundMark x1="94949" y1="71014" x2="94949" y2="71014"/>
                        <a14:foregroundMark x1="82155" y1="75362" x2="82155" y2="75362"/>
                        <a14:foregroundMark x1="14815" y1="93720" x2="14815" y2="93720"/>
                        <a14:foregroundMark x1="82155" y1="74879" x2="82155" y2="74879"/>
                        <a14:foregroundMark x1="87542" y1="71498" x2="87542" y2="71498"/>
                        <a14:backgroundMark x1="82155" y1="75362" x2="82155" y2="75362"/>
                        <a14:backgroundMark x1="94949" y1="71498" x2="94949" y2="71498"/>
                        <a14:backgroundMark x1="93603" y1="71498" x2="93603" y2="71498"/>
                        <a14:backgroundMark x1="94276" y1="71014" x2="94276" y2="71014"/>
                        <a14:backgroundMark x1="95623" y1="70531" x2="95623" y2="70531"/>
                        <a14:backgroundMark x1="94949" y1="70531" x2="94949" y2="70531"/>
                      </a14:backgroundRemoval>
                    </a14:imgEffect>
                  </a14:imgLayer>
                </a14:imgProps>
              </a:ext>
            </a:extLst>
          </a:blip>
          <a:stretch>
            <a:fillRect/>
          </a:stretch>
        </p:blipFill>
        <p:spPr>
          <a:xfrm>
            <a:off x="0" y="1524935"/>
            <a:ext cx="3391044" cy="3027218"/>
          </a:xfrm>
          <a:prstGeom prst="rect">
            <a:avLst/>
          </a:prstGeom>
        </p:spPr>
      </p:pic>
      <p:sp>
        <p:nvSpPr>
          <p:cNvPr id="13" name="TextBox 12">
            <a:extLst>
              <a:ext uri="{FF2B5EF4-FFF2-40B4-BE49-F238E27FC236}">
                <a16:creationId xmlns:a16="http://schemas.microsoft.com/office/drawing/2014/main" id="{EBABBADD-EF37-4240-A548-147FE327B5D6}"/>
              </a:ext>
            </a:extLst>
          </p:cNvPr>
          <p:cNvSpPr txBox="1"/>
          <p:nvPr/>
        </p:nvSpPr>
        <p:spPr>
          <a:xfrm>
            <a:off x="7361244" y="6488668"/>
            <a:ext cx="4891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Per Code of Federal Regulations Title 49; Part 196</a:t>
            </a:r>
          </a:p>
        </p:txBody>
      </p:sp>
      <p:pic>
        <p:nvPicPr>
          <p:cNvPr id="2" name="Recorded Sound">
            <a:hlinkClick r:id="" action="ppaction://media"/>
            <a:extLst>
              <a:ext uri="{FF2B5EF4-FFF2-40B4-BE49-F238E27FC236}">
                <a16:creationId xmlns:a16="http://schemas.microsoft.com/office/drawing/2014/main" id="{BC5566AC-36DE-4593-A900-0E74CBC162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93489896"/>
      </p:ext>
    </p:extLst>
  </p:cSld>
  <p:clrMapOvr>
    <a:masterClrMapping/>
  </p:clrMapOvr>
  <p:transition spd="slow" advClick="0" advTm="7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00501-383F-47F5-91A4-372455F544DD}"/>
              </a:ext>
            </a:extLst>
          </p:cNvPr>
          <p:cNvPicPr>
            <a:picLocks noChangeAspect="1"/>
          </p:cNvPicPr>
          <p:nvPr/>
        </p:nvPicPr>
        <p:blipFill rotWithShape="1">
          <a:blip r:embed="rId5"/>
          <a:srcRect b="24749"/>
          <a:stretch/>
        </p:blipFill>
        <p:spPr>
          <a:xfrm>
            <a:off x="20" y="10"/>
            <a:ext cx="12191980" cy="6857990"/>
          </a:xfrm>
          <a:prstGeom prst="rect">
            <a:avLst/>
          </a:prstGeom>
        </p:spPr>
      </p:pic>
      <p:pic>
        <p:nvPicPr>
          <p:cNvPr id="4" name="Recorded Sound">
            <a:hlinkClick r:id="" action="ppaction://media"/>
            <a:extLst>
              <a:ext uri="{FF2B5EF4-FFF2-40B4-BE49-F238E27FC236}">
                <a16:creationId xmlns:a16="http://schemas.microsoft.com/office/drawing/2014/main" id="{4CEF1BC7-152B-41CB-9B47-6796AADC3F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0898" y="3012232"/>
            <a:ext cx="609600" cy="609600"/>
          </a:xfrm>
          <a:prstGeom prst="rect">
            <a:avLst/>
          </a:prstGeom>
        </p:spPr>
      </p:pic>
      <p:sp>
        <p:nvSpPr>
          <p:cNvPr id="5" name="Arrow: Right 4">
            <a:extLst>
              <a:ext uri="{FF2B5EF4-FFF2-40B4-BE49-F238E27FC236}">
                <a16:creationId xmlns:a16="http://schemas.microsoft.com/office/drawing/2014/main" id="{5274FB44-4668-4A72-BA8E-5A0538602DD3}"/>
              </a:ext>
            </a:extLst>
          </p:cNvPr>
          <p:cNvSpPr/>
          <p:nvPr/>
        </p:nvSpPr>
        <p:spPr>
          <a:xfrm>
            <a:off x="4356494" y="475528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493865"/>
      </p:ext>
    </p:extLst>
  </p:cSld>
  <p:clrMapOvr>
    <a:masterClrMapping/>
  </p:clrMapOvr>
  <p:transition spd="slow" advClick="0" advTm="44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3" fill="hold"/>
                                        <p:tgtEl>
                                          <p:spTgt spid="4"/>
                                        </p:tgtEl>
                                      </p:cBhvr>
                                    </p:cmd>
                                  </p:childTnLst>
                                </p:cTn>
                              </p:par>
                              <p:par>
                                <p:cTn id="7" presetID="14" presetClass="entr" presetSubtype="10" fill="hold" grpId="0" nodeType="withEffect">
                                  <p:stCondLst>
                                    <p:cond delay="4100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B0A43-D25D-4774-AC25-708C640276CC}"/>
              </a:ext>
            </a:extLst>
          </p:cNvPr>
          <p:cNvPicPr>
            <a:picLocks noChangeAspect="1"/>
          </p:cNvPicPr>
          <p:nvPr/>
        </p:nvPicPr>
        <p:blipFill rotWithShape="1">
          <a:blip r:embed="rId5"/>
          <a:srcRect t="6013" b="11870"/>
          <a:stretch/>
        </p:blipFill>
        <p:spPr>
          <a:xfrm>
            <a:off x="20" y="10"/>
            <a:ext cx="12191980" cy="6857990"/>
          </a:xfrm>
          <a:prstGeom prst="rect">
            <a:avLst/>
          </a:prstGeom>
        </p:spPr>
      </p:pic>
      <p:pic>
        <p:nvPicPr>
          <p:cNvPr id="4" name="Recorded Sound">
            <a:hlinkClick r:id="" action="ppaction://media"/>
            <a:extLst>
              <a:ext uri="{FF2B5EF4-FFF2-40B4-BE49-F238E27FC236}">
                <a16:creationId xmlns:a16="http://schemas.microsoft.com/office/drawing/2014/main" id="{51296675-4941-42CC-BCE6-C09DA468C4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8377701"/>
      </p:ext>
    </p:extLst>
  </p:cSld>
  <p:clrMapOvr>
    <a:masterClrMapping/>
  </p:clrMapOvr>
  <p:transition spd="slow" advClick="0" advTm="322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7100F2-FD0F-4A79-8B90-D3BF6BE7EA18}"/>
              </a:ext>
            </a:extLst>
          </p:cNvPr>
          <p:cNvPicPr>
            <a:picLocks noChangeAspect="1"/>
          </p:cNvPicPr>
          <p:nvPr/>
        </p:nvPicPr>
        <p:blipFill rotWithShape="1">
          <a:blip r:embed="rId5"/>
          <a:srcRect b="27653"/>
          <a:stretch/>
        </p:blipFill>
        <p:spPr>
          <a:xfrm>
            <a:off x="20" y="10"/>
            <a:ext cx="12191980" cy="6857990"/>
          </a:xfrm>
          <a:prstGeom prst="rect">
            <a:avLst/>
          </a:prstGeom>
        </p:spPr>
      </p:pic>
      <p:pic>
        <p:nvPicPr>
          <p:cNvPr id="4" name="Recorded Sound">
            <a:hlinkClick r:id="" action="ppaction://media"/>
            <a:extLst>
              <a:ext uri="{FF2B5EF4-FFF2-40B4-BE49-F238E27FC236}">
                <a16:creationId xmlns:a16="http://schemas.microsoft.com/office/drawing/2014/main" id="{1F2B818A-756A-4693-9766-B8AE3D0CC9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9392577"/>
      </p:ext>
    </p:extLst>
  </p:cSld>
  <p:clrMapOvr>
    <a:masterClrMapping/>
  </p:clrMapOvr>
  <p:transition spd="slow" advClick="0" advTm="432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grass, outdoor, ground&#10;&#10;Description generated with very high confidence">
            <a:extLst>
              <a:ext uri="{FF2B5EF4-FFF2-40B4-BE49-F238E27FC236}">
                <a16:creationId xmlns:a16="http://schemas.microsoft.com/office/drawing/2014/main" id="{FBC6FBE3-A7D6-4D06-9964-A028E4B20A7A}"/>
              </a:ext>
            </a:extLst>
          </p:cNvPr>
          <p:cNvPicPr>
            <a:picLocks noChangeAspect="1"/>
          </p:cNvPicPr>
          <p:nvPr/>
        </p:nvPicPr>
        <p:blipFill rotWithShape="1">
          <a:blip r:embed="rId5"/>
          <a:srcRect t="4325" b="20924"/>
          <a:stretch/>
        </p:blipFill>
        <p:spPr>
          <a:xfrm>
            <a:off x="20" y="10"/>
            <a:ext cx="12191980" cy="6857990"/>
          </a:xfrm>
          <a:prstGeom prst="rect">
            <a:avLst/>
          </a:prstGeom>
        </p:spPr>
      </p:pic>
      <p:pic>
        <p:nvPicPr>
          <p:cNvPr id="3" name="Recorded Sound">
            <a:hlinkClick r:id="" action="ppaction://media"/>
            <a:extLst>
              <a:ext uri="{FF2B5EF4-FFF2-40B4-BE49-F238E27FC236}">
                <a16:creationId xmlns:a16="http://schemas.microsoft.com/office/drawing/2014/main" id="{D1426BAC-CBC0-4643-837F-0B5E1677F0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85518855"/>
      </p:ext>
    </p:extLst>
  </p:cSld>
  <p:clrMapOvr>
    <a:masterClrMapping/>
  </p:clrMapOvr>
  <p:transition spd="slow" advTm="127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02965" cy="2966225"/>
          </a:xfrm>
        </p:spPr>
        <p:style>
          <a:lnRef idx="1">
            <a:schemeClr val="accent3"/>
          </a:lnRef>
          <a:fillRef idx="3">
            <a:schemeClr val="accent3"/>
          </a:fillRef>
          <a:effectRef idx="2">
            <a:schemeClr val="accent3"/>
          </a:effectRef>
          <a:fontRef idx="minor">
            <a:schemeClr val="lt1"/>
          </a:fontRef>
        </p:style>
        <p:txBody>
          <a:bodyPr>
            <a:normAutofit/>
          </a:bodyPr>
          <a:lstStyle/>
          <a:p>
            <a:pPr algn="ctr"/>
            <a:r>
              <a:rPr lang="en-US" dirty="0">
                <a:solidFill>
                  <a:schemeClr val="tx1"/>
                </a:solidFill>
              </a:rPr>
              <a:t>Know What’s Below!   Contact MISS DIG 811!</a:t>
            </a:r>
          </a:p>
        </p:txBody>
      </p:sp>
      <p:sp>
        <p:nvSpPr>
          <p:cNvPr id="3" name="Content Placeholder 2"/>
          <p:cNvSpPr>
            <a:spLocks noGrp="1"/>
          </p:cNvSpPr>
          <p:nvPr>
            <p:ph idx="1"/>
          </p:nvPr>
        </p:nvSpPr>
        <p:spPr>
          <a:xfrm>
            <a:off x="1375746" y="2966225"/>
            <a:ext cx="3651466" cy="3785419"/>
          </a:xfrm>
        </p:spPr>
        <p:txBody>
          <a:bodyPr vert="horz" lIns="91440" tIns="45720" rIns="91440" bIns="45720" rtlCol="0">
            <a:normAutofit/>
          </a:bodyPr>
          <a:lstStyle/>
          <a:p>
            <a:endParaRPr lang="en-US" sz="2400" dirty="0">
              <a:latin typeface="Arial Black" panose="020B0A04020102020204" pitchFamily="34" charset="0"/>
            </a:endParaRPr>
          </a:p>
          <a:p>
            <a:r>
              <a:rPr lang="en-US" sz="2400" dirty="0">
                <a:latin typeface="Arial Black" panose="020B0A04020102020204" pitchFamily="34" charset="0"/>
              </a:rPr>
              <a:t>It’s fast!</a:t>
            </a:r>
          </a:p>
          <a:p>
            <a:endParaRPr lang="en-US" sz="2400" dirty="0">
              <a:latin typeface="Arial Black" panose="020B0A04020102020204" pitchFamily="34" charset="0"/>
            </a:endParaRPr>
          </a:p>
          <a:p>
            <a:r>
              <a:rPr lang="en-US" sz="2400" dirty="0">
                <a:latin typeface="Arial Black" panose="020B0A04020102020204" pitchFamily="34" charset="0"/>
              </a:rPr>
              <a:t>It’s free!</a:t>
            </a:r>
          </a:p>
          <a:p>
            <a:endParaRPr lang="en-US" sz="2400" dirty="0">
              <a:latin typeface="Arial Black" panose="020B0A04020102020204" pitchFamily="34" charset="0"/>
            </a:endParaRPr>
          </a:p>
          <a:p>
            <a:r>
              <a:rPr lang="en-US" sz="2400" dirty="0">
                <a:latin typeface="Arial Black" panose="020B0A04020102020204" pitchFamily="34" charset="0"/>
              </a:rPr>
              <a:t>It’s the law!</a:t>
            </a:r>
          </a:p>
        </p:txBody>
      </p:sp>
      <p:pic>
        <p:nvPicPr>
          <p:cNvPr id="7" name="Picture 6">
            <a:extLst>
              <a:ext uri="{FF2B5EF4-FFF2-40B4-BE49-F238E27FC236}">
                <a16:creationId xmlns:a16="http://schemas.microsoft.com/office/drawing/2014/main" id="{5AA9965F-3444-48E0-8B47-A9FD1DA68B6D}"/>
              </a:ext>
            </a:extLst>
          </p:cNvPr>
          <p:cNvPicPr>
            <a:picLocks noChangeAspect="1"/>
          </p:cNvPicPr>
          <p:nvPr/>
        </p:nvPicPr>
        <p:blipFill>
          <a:blip r:embed="rId5"/>
          <a:stretch>
            <a:fillRect/>
          </a:stretch>
        </p:blipFill>
        <p:spPr>
          <a:xfrm>
            <a:off x="7002966" y="0"/>
            <a:ext cx="5189034" cy="2966225"/>
          </a:xfrm>
          <a:prstGeom prst="rect">
            <a:avLst/>
          </a:prstGeom>
        </p:spPr>
      </p:pic>
      <p:pic>
        <p:nvPicPr>
          <p:cNvPr id="9" name="Picture 8">
            <a:extLst>
              <a:ext uri="{FF2B5EF4-FFF2-40B4-BE49-F238E27FC236}">
                <a16:creationId xmlns:a16="http://schemas.microsoft.com/office/drawing/2014/main" id="{AA1E0B6F-27EF-4D97-98C0-F245C8DE9F08}"/>
              </a:ext>
            </a:extLst>
          </p:cNvPr>
          <p:cNvPicPr>
            <a:picLocks noChangeAspect="1"/>
          </p:cNvPicPr>
          <p:nvPr/>
        </p:nvPicPr>
        <p:blipFill>
          <a:blip r:embed="rId6"/>
          <a:stretch>
            <a:fillRect/>
          </a:stretch>
        </p:blipFill>
        <p:spPr>
          <a:xfrm>
            <a:off x="7002965" y="2966225"/>
            <a:ext cx="5189033" cy="3891775"/>
          </a:xfrm>
          <a:prstGeom prst="rect">
            <a:avLst/>
          </a:prstGeom>
        </p:spPr>
      </p:pic>
      <p:pic>
        <p:nvPicPr>
          <p:cNvPr id="8" name="Recorded Sound">
            <a:hlinkClick r:id="" action="ppaction://media"/>
            <a:extLst>
              <a:ext uri="{FF2B5EF4-FFF2-40B4-BE49-F238E27FC236}">
                <a16:creationId xmlns:a16="http://schemas.microsoft.com/office/drawing/2014/main" id="{40A5DE6A-7D3B-4AB3-BD1F-B4FF389305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93295076"/>
      </p:ext>
    </p:extLst>
  </p:cSld>
  <p:clrMapOvr>
    <a:masterClrMapping/>
  </p:clrMapOvr>
  <mc:AlternateContent xmlns:mc="http://schemas.openxmlformats.org/markup-compatibility/2006" xmlns:p14="http://schemas.microsoft.com/office/powerpoint/2010/main">
    <mc:Choice Requires="p14">
      <p:transition spd="slow" p14:dur="800" advClick="0" advTm="23000">
        <p:circle/>
      </p:transition>
    </mc:Choice>
    <mc:Fallback xmlns="">
      <p:transition spd="slow" advClick="0" advTm="2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21" fill="hold"/>
                                        <p:tgtEl>
                                          <p:spTgt spid="8"/>
                                        </p:tgtEl>
                                      </p:cBhvr>
                                    </p:cmd>
                                  </p:childTnLst>
                                </p:cTn>
                              </p:par>
                              <p:par>
                                <p:cTn id="7" presetID="14" presetClass="entr" presetSubtype="10" fill="hold" nodeType="withEffect">
                                  <p:stCondLst>
                                    <p:cond delay="150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4" presetClass="entr" presetSubtype="10" fill="hold" nodeType="withEffect">
                                  <p:stCondLst>
                                    <p:cond delay="425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 presetClass="entr" presetSubtype="0" fill="hold" grpId="0" nodeType="withEffect">
                                  <p:stCondLst>
                                    <p:cond delay="1800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1900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2075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6e4660b-4ba2-42b3-bf46-0f9daa7f8a5a">
      <UserInfo>
        <DisplayName>Linda Portelli</DisplayName>
        <AccountId>18</AccountId>
        <AccountType/>
      </UserInfo>
      <UserInfo>
        <DisplayName>Colleen Goddard</DisplayName>
        <AccountId>16</AccountId>
        <AccountType/>
      </UserInfo>
      <UserInfo>
        <DisplayName>Bruce Campbell</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A0F847C0A83B4EA54147916B4F7CE9" ma:contentTypeVersion="8" ma:contentTypeDescription="Create a new document." ma:contentTypeScope="" ma:versionID="849d1152d1633b15dba7667f07359b8a">
  <xsd:schema xmlns:xsd="http://www.w3.org/2001/XMLSchema" xmlns:xs="http://www.w3.org/2001/XMLSchema" xmlns:p="http://schemas.microsoft.com/office/2006/metadata/properties" xmlns:ns2="76e4660b-4ba2-42b3-bf46-0f9daa7f8a5a" xmlns:ns3="4f2cb760-593b-405b-ab44-d2fe26a36bf5" targetNamespace="http://schemas.microsoft.com/office/2006/metadata/properties" ma:root="true" ma:fieldsID="cfee0ccd3957d1234682d9a9fd685003" ns2:_="" ns3:_="">
    <xsd:import namespace="76e4660b-4ba2-42b3-bf46-0f9daa7f8a5a"/>
    <xsd:import namespace="4f2cb760-593b-405b-ab44-d2fe26a36b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e4660b-4ba2-42b3-bf46-0f9daa7f8a5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2cb760-593b-405b-ab44-d2fe26a36bf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CAD2FC-8757-4E44-8F04-C37B2E01CFF1}">
  <ds:schemaRefs>
    <ds:schemaRef ds:uri="http://schemas.microsoft.com/sharepoint/v3/contenttype/forms"/>
  </ds:schemaRefs>
</ds:datastoreItem>
</file>

<file path=customXml/itemProps2.xml><?xml version="1.0" encoding="utf-8"?>
<ds:datastoreItem xmlns:ds="http://schemas.openxmlformats.org/officeDocument/2006/customXml" ds:itemID="{61A38CCA-50E8-444A-AD36-D9B42A9B1F56}">
  <ds:schemaRefs>
    <ds:schemaRef ds:uri="http://purl.org/dc/elements/1.1/"/>
    <ds:schemaRef ds:uri="http://schemas.microsoft.com/office/2006/metadata/properties"/>
    <ds:schemaRef ds:uri="4f2cb760-593b-405b-ab44-d2fe26a36bf5"/>
    <ds:schemaRef ds:uri="http://purl.org/dc/terms/"/>
    <ds:schemaRef ds:uri="http://schemas.microsoft.com/office/2006/documentManagement/types"/>
    <ds:schemaRef ds:uri="http://purl.org/dc/dcmitype/"/>
    <ds:schemaRef ds:uri="76e4660b-4ba2-42b3-bf46-0f9daa7f8a5a"/>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E7C6087-42BC-41A4-B664-CD913EAE30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e4660b-4ba2-42b3-bf46-0f9daa7f8a5a"/>
    <ds:schemaRef ds:uri="4f2cb760-593b-405b-ab44-d2fe26a36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350</TotalTime>
  <Words>724</Words>
  <Application>Microsoft Office PowerPoint</Application>
  <PresentationFormat>Widescreen</PresentationFormat>
  <Paragraphs>28</Paragraphs>
  <Slides>8</Slides>
  <Notes>8</Notes>
  <HiddenSlides>0</HiddenSlides>
  <MMClips>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Arial Black</vt:lpstr>
      <vt:lpstr>Britannic Bold</vt:lpstr>
      <vt:lpstr>Calibri</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What’s Below!   Contact MISS DIG 811!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Harding</dc:creator>
  <cp:lastModifiedBy>Paul Harding</cp:lastModifiedBy>
  <cp:revision>17</cp:revision>
  <dcterms:created xsi:type="dcterms:W3CDTF">2018-06-19T13:41:40Z</dcterms:created>
  <dcterms:modified xsi:type="dcterms:W3CDTF">2018-06-25T14:20:35Z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0x010100ADA0F847C0A83B4EA54147916B4F7CE9</vt:lpwstr>
  </property>
</Properties>
</file>