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Lst>
  <p:notesMasterIdLst>
    <p:notesMasterId r:id="rId13"/>
  </p:notesMasterIdLst>
  <p:sldIdLst>
    <p:sldId id="256" r:id="rId5"/>
    <p:sldId id="257" r:id="rId6"/>
    <p:sldId id="258" r:id="rId7"/>
    <p:sldId id="259" r:id="rId8"/>
    <p:sldId id="260" r:id="rId9"/>
    <p:sldId id="261" r:id="rId10"/>
    <p:sldId id="262"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9EC651-2744-DD91-9CD6-E65F3FA19E5A}" v="12" dt="2025-11-19T13:06:50.911"/>
    <p1510:client id="{AD87B437-B13A-4683-9772-243D00F10712}" v="56" dt="2025-11-17T18:25:08.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Ranke" userId="fd937742-5873-49fc-88cd-7a6666994a3f" providerId="ADAL" clId="{5D9C9AEE-2DF5-4529-ADDB-BB5C7EE3B4EE}"/>
    <pc:docChg chg="undo custSel addSld delSld modSld modMainMaster">
      <pc:chgData name="Eric Ranke" userId="fd937742-5873-49fc-88cd-7a6666994a3f" providerId="ADAL" clId="{5D9C9AEE-2DF5-4529-ADDB-BB5C7EE3B4EE}" dt="2025-11-17T18:25:43.019" v="238" actId="478"/>
      <pc:docMkLst>
        <pc:docMk/>
      </pc:docMkLst>
      <pc:sldChg chg="modSp mod">
        <pc:chgData name="Eric Ranke" userId="fd937742-5873-49fc-88cd-7a6666994a3f" providerId="ADAL" clId="{5D9C9AEE-2DF5-4529-ADDB-BB5C7EE3B4EE}" dt="2025-11-17T15:57:36.215" v="32"/>
        <pc:sldMkLst>
          <pc:docMk/>
          <pc:sldMk cId="1716812137" sldId="256"/>
        </pc:sldMkLst>
        <pc:spChg chg="mod">
          <ac:chgData name="Eric Ranke" userId="fd937742-5873-49fc-88cd-7a6666994a3f" providerId="ADAL" clId="{5D9C9AEE-2DF5-4529-ADDB-BB5C7EE3B4EE}" dt="2025-11-17T15:56:41.126" v="31" actId="6549"/>
          <ac:spMkLst>
            <pc:docMk/>
            <pc:sldMk cId="1716812137" sldId="256"/>
            <ac:spMk id="2" creationId="{A31F90FA-5484-7942-435E-2F4A4FFFFBAC}"/>
          </ac:spMkLst>
        </pc:spChg>
        <pc:spChg chg="mod">
          <ac:chgData name="Eric Ranke" userId="fd937742-5873-49fc-88cd-7a6666994a3f" providerId="ADAL" clId="{5D9C9AEE-2DF5-4529-ADDB-BB5C7EE3B4EE}" dt="2025-11-17T15:57:36.215" v="32"/>
          <ac:spMkLst>
            <pc:docMk/>
            <pc:sldMk cId="1716812137" sldId="256"/>
            <ac:spMk id="3" creationId="{71F1D2A1-E37E-1EC6-119F-F296EF19F61C}"/>
          </ac:spMkLst>
        </pc:spChg>
      </pc:sldChg>
      <pc:sldChg chg="addSp modSp mod">
        <pc:chgData name="Eric Ranke" userId="fd937742-5873-49fc-88cd-7a6666994a3f" providerId="ADAL" clId="{5D9C9AEE-2DF5-4529-ADDB-BB5C7EE3B4EE}" dt="2025-11-17T15:58:01.493" v="65" actId="962"/>
        <pc:sldMkLst>
          <pc:docMk/>
          <pc:sldMk cId="674286397" sldId="257"/>
        </pc:sldMkLst>
        <pc:spChg chg="mod">
          <ac:chgData name="Eric Ranke" userId="fd937742-5873-49fc-88cd-7a6666994a3f" providerId="ADAL" clId="{5D9C9AEE-2DF5-4529-ADDB-BB5C7EE3B4EE}" dt="2025-11-17T15:57:49.021" v="60" actId="20577"/>
          <ac:spMkLst>
            <pc:docMk/>
            <pc:sldMk cId="674286397" sldId="257"/>
            <ac:spMk id="2" creationId="{7F251A33-27E8-E041-5B9E-C6996CA77DAF}"/>
          </ac:spMkLst>
        </pc:spChg>
        <pc:spChg chg="mod">
          <ac:chgData name="Eric Ranke" userId="fd937742-5873-49fc-88cd-7a6666994a3f" providerId="ADAL" clId="{5D9C9AEE-2DF5-4529-ADDB-BB5C7EE3B4EE}" dt="2025-11-17T15:57:52.599" v="61"/>
          <ac:spMkLst>
            <pc:docMk/>
            <pc:sldMk cId="674286397" sldId="257"/>
            <ac:spMk id="3" creationId="{8851E196-594C-73B1-3B8A-1872D7F6B5B9}"/>
          </ac:spMkLst>
        </pc:spChg>
        <pc:picChg chg="add mod">
          <ac:chgData name="Eric Ranke" userId="fd937742-5873-49fc-88cd-7a6666994a3f" providerId="ADAL" clId="{5D9C9AEE-2DF5-4529-ADDB-BB5C7EE3B4EE}" dt="2025-11-17T15:58:01.493" v="65" actId="962"/>
          <ac:picMkLst>
            <pc:docMk/>
            <pc:sldMk cId="674286397" sldId="257"/>
            <ac:picMk id="5" creationId="{66E922D5-8C90-6B97-5A84-3F3FD7D87EF0}"/>
          </ac:picMkLst>
        </pc:picChg>
      </pc:sldChg>
      <pc:sldChg chg="addSp delSp modSp new mod modMedia modAnim">
        <pc:chgData name="Eric Ranke" userId="fd937742-5873-49fc-88cd-7a6666994a3f" providerId="ADAL" clId="{5D9C9AEE-2DF5-4529-ADDB-BB5C7EE3B4EE}" dt="2025-11-17T15:59:16.031" v="71" actId="1076"/>
        <pc:sldMkLst>
          <pc:docMk/>
          <pc:sldMk cId="2004850700" sldId="258"/>
        </pc:sldMkLst>
        <pc:spChg chg="mod">
          <ac:chgData name="Eric Ranke" userId="fd937742-5873-49fc-88cd-7a6666994a3f" providerId="ADAL" clId="{5D9C9AEE-2DF5-4529-ADDB-BB5C7EE3B4EE}" dt="2025-11-17T15:58:13.450" v="67"/>
          <ac:spMkLst>
            <pc:docMk/>
            <pc:sldMk cId="2004850700" sldId="258"/>
            <ac:spMk id="3" creationId="{F21AD5AA-E9F3-7007-6FE7-E45A88B70EE5}"/>
          </ac:spMkLst>
        </pc:spChg>
        <pc:picChg chg="add mod">
          <ac:chgData name="Eric Ranke" userId="fd937742-5873-49fc-88cd-7a6666994a3f" providerId="ADAL" clId="{5D9C9AEE-2DF5-4529-ADDB-BB5C7EE3B4EE}" dt="2025-11-17T15:59:16.031" v="71" actId="1076"/>
          <ac:picMkLst>
            <pc:docMk/>
            <pc:sldMk cId="2004850700" sldId="258"/>
            <ac:picMk id="4" creationId="{BEC2843D-B593-B819-8E45-25A514EDD21D}"/>
          </ac:picMkLst>
        </pc:picChg>
      </pc:sldChg>
      <pc:sldChg chg="addSp modSp new mod modAnim modNotesTx">
        <pc:chgData name="Eric Ranke" userId="fd937742-5873-49fc-88cd-7a6666994a3f" providerId="ADAL" clId="{5D9C9AEE-2DF5-4529-ADDB-BB5C7EE3B4EE}" dt="2025-11-17T16:01:45.276" v="112" actId="1076"/>
        <pc:sldMkLst>
          <pc:docMk/>
          <pc:sldMk cId="4208853768" sldId="259"/>
        </pc:sldMkLst>
        <pc:spChg chg="mod">
          <ac:chgData name="Eric Ranke" userId="fd937742-5873-49fc-88cd-7a6666994a3f" providerId="ADAL" clId="{5D9C9AEE-2DF5-4529-ADDB-BB5C7EE3B4EE}" dt="2025-11-17T16:01:40.472" v="111" actId="20577"/>
          <ac:spMkLst>
            <pc:docMk/>
            <pc:sldMk cId="4208853768" sldId="259"/>
            <ac:spMk id="2" creationId="{2AAD8F3B-FE3C-2895-A3E1-9D265B546A64}"/>
          </ac:spMkLst>
        </pc:spChg>
        <pc:spChg chg="mod">
          <ac:chgData name="Eric Ranke" userId="fd937742-5873-49fc-88cd-7a6666994a3f" providerId="ADAL" clId="{5D9C9AEE-2DF5-4529-ADDB-BB5C7EE3B4EE}" dt="2025-11-17T16:00:42.045" v="95" actId="20577"/>
          <ac:spMkLst>
            <pc:docMk/>
            <pc:sldMk cId="4208853768" sldId="259"/>
            <ac:spMk id="3" creationId="{C97F37C7-7618-E10E-AEE0-BADAD773563D}"/>
          </ac:spMkLst>
        </pc:spChg>
        <pc:spChg chg="add mod">
          <ac:chgData name="Eric Ranke" userId="fd937742-5873-49fc-88cd-7a6666994a3f" providerId="ADAL" clId="{5D9C9AEE-2DF5-4529-ADDB-BB5C7EE3B4EE}" dt="2025-11-17T16:01:45.276" v="112" actId="1076"/>
          <ac:spMkLst>
            <pc:docMk/>
            <pc:sldMk cId="4208853768" sldId="259"/>
            <ac:spMk id="5" creationId="{55B7ADD6-E8DE-A675-CF7D-FCF1B7ECEDFE}"/>
          </ac:spMkLst>
        </pc:spChg>
        <pc:spChg chg="add mod">
          <ac:chgData name="Eric Ranke" userId="fd937742-5873-49fc-88cd-7a6666994a3f" providerId="ADAL" clId="{5D9C9AEE-2DF5-4529-ADDB-BB5C7EE3B4EE}" dt="2025-11-17T16:01:45.276" v="112" actId="1076"/>
          <ac:spMkLst>
            <pc:docMk/>
            <pc:sldMk cId="4208853768" sldId="259"/>
            <ac:spMk id="6" creationId="{F4174808-A052-BD91-C208-CC098A2B8868}"/>
          </ac:spMkLst>
        </pc:spChg>
        <pc:picChg chg="add mod">
          <ac:chgData name="Eric Ranke" userId="fd937742-5873-49fc-88cd-7a6666994a3f" providerId="ADAL" clId="{5D9C9AEE-2DF5-4529-ADDB-BB5C7EE3B4EE}" dt="2025-11-17T16:00:46.100" v="96"/>
          <ac:picMkLst>
            <pc:docMk/>
            <pc:sldMk cId="4208853768" sldId="259"/>
            <ac:picMk id="4" creationId="{E94BADB6-AE74-9665-D423-8F0E7FFFA28E}"/>
          </ac:picMkLst>
        </pc:picChg>
      </pc:sldChg>
      <pc:sldChg chg="addSp delSp modSp new mod modAnim modNotesTx">
        <pc:chgData name="Eric Ranke" userId="fd937742-5873-49fc-88cd-7a6666994a3f" providerId="ADAL" clId="{5D9C9AEE-2DF5-4529-ADDB-BB5C7EE3B4EE}" dt="2025-11-17T16:06:19.243" v="199" actId="20577"/>
        <pc:sldMkLst>
          <pc:docMk/>
          <pc:sldMk cId="2805533303" sldId="260"/>
        </pc:sldMkLst>
        <pc:spChg chg="mod">
          <ac:chgData name="Eric Ranke" userId="fd937742-5873-49fc-88cd-7a6666994a3f" providerId="ADAL" clId="{5D9C9AEE-2DF5-4529-ADDB-BB5C7EE3B4EE}" dt="2025-11-17T16:01:59.635" v="123" actId="20577"/>
          <ac:spMkLst>
            <pc:docMk/>
            <pc:sldMk cId="2805533303" sldId="260"/>
            <ac:spMk id="3" creationId="{57C5965D-0839-4414-8C51-877A4F429D96}"/>
          </ac:spMkLst>
        </pc:spChg>
        <pc:spChg chg="mod">
          <ac:chgData name="Eric Ranke" userId="fd937742-5873-49fc-88cd-7a6666994a3f" providerId="ADAL" clId="{5D9C9AEE-2DF5-4529-ADDB-BB5C7EE3B4EE}" dt="2025-11-17T16:02:28.055" v="129" actId="208"/>
          <ac:spMkLst>
            <pc:docMk/>
            <pc:sldMk cId="2805533303" sldId="260"/>
            <ac:spMk id="5" creationId="{87D84FBE-130A-0170-12EF-F3472DCC5F17}"/>
          </ac:spMkLst>
        </pc:spChg>
        <pc:spChg chg="mod">
          <ac:chgData name="Eric Ranke" userId="fd937742-5873-49fc-88cd-7a6666994a3f" providerId="ADAL" clId="{5D9C9AEE-2DF5-4529-ADDB-BB5C7EE3B4EE}" dt="2025-11-17T16:02:10.104" v="125"/>
          <ac:spMkLst>
            <pc:docMk/>
            <pc:sldMk cId="2805533303" sldId="260"/>
            <ac:spMk id="11" creationId="{AE5A09A9-ED71-42A0-EAFE-8E7F163F4779}"/>
          </ac:spMkLst>
        </pc:spChg>
        <pc:spChg chg="mod">
          <ac:chgData name="Eric Ranke" userId="fd937742-5873-49fc-88cd-7a6666994a3f" providerId="ADAL" clId="{5D9C9AEE-2DF5-4529-ADDB-BB5C7EE3B4EE}" dt="2025-11-17T16:02:10.104" v="125"/>
          <ac:spMkLst>
            <pc:docMk/>
            <pc:sldMk cId="2805533303" sldId="260"/>
            <ac:spMk id="12" creationId="{FBC9B03D-6A57-1979-0750-CDBCEE869280}"/>
          </ac:spMkLst>
        </pc:spChg>
        <pc:spChg chg="mod">
          <ac:chgData name="Eric Ranke" userId="fd937742-5873-49fc-88cd-7a6666994a3f" providerId="ADAL" clId="{5D9C9AEE-2DF5-4529-ADDB-BB5C7EE3B4EE}" dt="2025-11-17T16:02:10.104" v="125"/>
          <ac:spMkLst>
            <pc:docMk/>
            <pc:sldMk cId="2805533303" sldId="260"/>
            <ac:spMk id="14" creationId="{641670C7-D864-D016-CA73-78C7FDD1818F}"/>
          </ac:spMkLst>
        </pc:spChg>
        <pc:spChg chg="mod">
          <ac:chgData name="Eric Ranke" userId="fd937742-5873-49fc-88cd-7a6666994a3f" providerId="ADAL" clId="{5D9C9AEE-2DF5-4529-ADDB-BB5C7EE3B4EE}" dt="2025-11-17T16:02:44.152" v="132" actId="207"/>
          <ac:spMkLst>
            <pc:docMk/>
            <pc:sldMk cId="2805533303" sldId="260"/>
            <ac:spMk id="15" creationId="{E6C74159-40FD-CFE6-33CA-B4D3FDA6987A}"/>
          </ac:spMkLst>
        </pc:spChg>
        <pc:spChg chg="mod">
          <ac:chgData name="Eric Ranke" userId="fd937742-5873-49fc-88cd-7a6666994a3f" providerId="ADAL" clId="{5D9C9AEE-2DF5-4529-ADDB-BB5C7EE3B4EE}" dt="2025-11-17T16:02:28.055" v="129" actId="208"/>
          <ac:spMkLst>
            <pc:docMk/>
            <pc:sldMk cId="2805533303" sldId="260"/>
            <ac:spMk id="17" creationId="{EEB849E6-D41E-AA45-FB12-BDF5524A47DF}"/>
          </ac:spMkLst>
        </pc:spChg>
        <pc:spChg chg="mod">
          <ac:chgData name="Eric Ranke" userId="fd937742-5873-49fc-88cd-7a6666994a3f" providerId="ADAL" clId="{5D9C9AEE-2DF5-4529-ADDB-BB5C7EE3B4EE}" dt="2025-11-17T16:05:48.993" v="190" actId="14100"/>
          <ac:spMkLst>
            <pc:docMk/>
            <pc:sldMk cId="2805533303" sldId="260"/>
            <ac:spMk id="20" creationId="{02A94942-3A49-9A26-D408-9BE185D05A65}"/>
          </ac:spMkLst>
        </pc:spChg>
        <pc:spChg chg="add mod">
          <ac:chgData name="Eric Ranke" userId="fd937742-5873-49fc-88cd-7a6666994a3f" providerId="ADAL" clId="{5D9C9AEE-2DF5-4529-ADDB-BB5C7EE3B4EE}" dt="2025-11-17T16:02:39.061" v="131" actId="208"/>
          <ac:spMkLst>
            <pc:docMk/>
            <pc:sldMk cId="2805533303" sldId="260"/>
            <ac:spMk id="22" creationId="{D8CB14DC-040C-20EB-FAA3-1A35447A6CF4}"/>
          </ac:spMkLst>
        </pc:spChg>
        <pc:spChg chg="add mod">
          <ac:chgData name="Eric Ranke" userId="fd937742-5873-49fc-88cd-7a6666994a3f" providerId="ADAL" clId="{5D9C9AEE-2DF5-4529-ADDB-BB5C7EE3B4EE}" dt="2025-11-17T16:02:39.061" v="131" actId="208"/>
          <ac:spMkLst>
            <pc:docMk/>
            <pc:sldMk cId="2805533303" sldId="260"/>
            <ac:spMk id="23" creationId="{28B9E9CB-8561-7FDE-BA82-5D81B13CE2A7}"/>
          </ac:spMkLst>
        </pc:spChg>
        <pc:spChg chg="add mod">
          <ac:chgData name="Eric Ranke" userId="fd937742-5873-49fc-88cd-7a6666994a3f" providerId="ADAL" clId="{5D9C9AEE-2DF5-4529-ADDB-BB5C7EE3B4EE}" dt="2025-11-17T16:02:39.061" v="131" actId="208"/>
          <ac:spMkLst>
            <pc:docMk/>
            <pc:sldMk cId="2805533303" sldId="260"/>
            <ac:spMk id="24" creationId="{36EDDD12-50B1-1D0A-B029-0B31E7E2BBFF}"/>
          </ac:spMkLst>
        </pc:spChg>
        <pc:spChg chg="add mod">
          <ac:chgData name="Eric Ranke" userId="fd937742-5873-49fc-88cd-7a6666994a3f" providerId="ADAL" clId="{5D9C9AEE-2DF5-4529-ADDB-BB5C7EE3B4EE}" dt="2025-11-17T16:02:39.061" v="131" actId="208"/>
          <ac:spMkLst>
            <pc:docMk/>
            <pc:sldMk cId="2805533303" sldId="260"/>
            <ac:spMk id="28" creationId="{DB4CAF39-6142-9B7D-1BD2-069E138FA49B}"/>
          </ac:spMkLst>
        </pc:spChg>
        <pc:spChg chg="mod">
          <ac:chgData name="Eric Ranke" userId="fd937742-5873-49fc-88cd-7a6666994a3f" providerId="ADAL" clId="{5D9C9AEE-2DF5-4529-ADDB-BB5C7EE3B4EE}" dt="2025-11-17T16:02:39.061" v="131" actId="208"/>
          <ac:spMkLst>
            <pc:docMk/>
            <pc:sldMk cId="2805533303" sldId="260"/>
            <ac:spMk id="30" creationId="{B9B4B451-E275-520C-83C5-C1BA745E85EC}"/>
          </ac:spMkLst>
        </pc:spChg>
        <pc:cxnChg chg="mod">
          <ac:chgData name="Eric Ranke" userId="fd937742-5873-49fc-88cd-7a6666994a3f" providerId="ADAL" clId="{5D9C9AEE-2DF5-4529-ADDB-BB5C7EE3B4EE}" dt="2025-11-17T16:02:28.055" v="129" actId="208"/>
          <ac:cxnSpMkLst>
            <pc:docMk/>
            <pc:sldMk cId="2805533303" sldId="260"/>
            <ac:cxnSpMk id="6" creationId="{1F03A0BB-AFCD-E16D-877B-1B5F94517463}"/>
          </ac:cxnSpMkLst>
        </pc:cxnChg>
        <pc:cxnChg chg="mod">
          <ac:chgData name="Eric Ranke" userId="fd937742-5873-49fc-88cd-7a6666994a3f" providerId="ADAL" clId="{5D9C9AEE-2DF5-4529-ADDB-BB5C7EE3B4EE}" dt="2025-11-17T16:02:28.055" v="129" actId="208"/>
          <ac:cxnSpMkLst>
            <pc:docMk/>
            <pc:sldMk cId="2805533303" sldId="260"/>
            <ac:cxnSpMk id="18" creationId="{BCFAA2CD-D3BD-3CA9-67C2-641CA9FA0A96}"/>
          </ac:cxnSpMkLst>
        </pc:cxnChg>
      </pc:sldChg>
      <pc:sldChg chg="delSp modSp add mod modAnim modNotesTx">
        <pc:chgData name="Eric Ranke" userId="fd937742-5873-49fc-88cd-7a6666994a3f" providerId="ADAL" clId="{5D9C9AEE-2DF5-4529-ADDB-BB5C7EE3B4EE}" dt="2025-11-17T16:06:27.910" v="206" actId="20577"/>
        <pc:sldMkLst>
          <pc:docMk/>
          <pc:sldMk cId="3374763269" sldId="261"/>
        </pc:sldMkLst>
        <pc:spChg chg="mod">
          <ac:chgData name="Eric Ranke" userId="fd937742-5873-49fc-88cd-7a6666994a3f" providerId="ADAL" clId="{5D9C9AEE-2DF5-4529-ADDB-BB5C7EE3B4EE}" dt="2025-11-17T16:03:20.956" v="138" actId="207"/>
          <ac:spMkLst>
            <pc:docMk/>
            <pc:sldMk cId="3374763269" sldId="261"/>
            <ac:spMk id="19" creationId="{700B2FB1-FB8F-AE97-9316-36E5BA2895FA}"/>
          </ac:spMkLst>
        </pc:spChg>
        <pc:spChg chg="mod">
          <ac:chgData name="Eric Ranke" userId="fd937742-5873-49fc-88cd-7a6666994a3f" providerId="ADAL" clId="{5D9C9AEE-2DF5-4529-ADDB-BB5C7EE3B4EE}" dt="2025-11-17T16:05:43.130" v="188" actId="14100"/>
          <ac:spMkLst>
            <pc:docMk/>
            <pc:sldMk cId="3374763269" sldId="261"/>
            <ac:spMk id="20" creationId="{DD7DF44E-F2B7-4924-B1D1-063D1A235EEF}"/>
          </ac:spMkLst>
        </pc:spChg>
        <pc:cxnChg chg="mod">
          <ac:chgData name="Eric Ranke" userId="fd937742-5873-49fc-88cd-7a6666994a3f" providerId="ADAL" clId="{5D9C9AEE-2DF5-4529-ADDB-BB5C7EE3B4EE}" dt="2025-11-17T16:04:20.118" v="153" actId="208"/>
          <ac:cxnSpMkLst>
            <pc:docMk/>
            <pc:sldMk cId="3374763269" sldId="261"/>
            <ac:cxnSpMk id="25" creationId="{93ADC4F1-350F-63F9-D797-4E36C740372A}"/>
          </ac:cxnSpMkLst>
        </pc:cxnChg>
        <pc:cxnChg chg="mod">
          <ac:chgData name="Eric Ranke" userId="fd937742-5873-49fc-88cd-7a6666994a3f" providerId="ADAL" clId="{5D9C9AEE-2DF5-4529-ADDB-BB5C7EE3B4EE}" dt="2025-11-17T16:04:20.118" v="153" actId="208"/>
          <ac:cxnSpMkLst>
            <pc:docMk/>
            <pc:sldMk cId="3374763269" sldId="261"/>
            <ac:cxnSpMk id="26" creationId="{52B4384F-EA34-51B0-EDD4-E1FB47929F70}"/>
          </ac:cxnSpMkLst>
        </pc:cxnChg>
        <pc:cxnChg chg="mod">
          <ac:chgData name="Eric Ranke" userId="fd937742-5873-49fc-88cd-7a6666994a3f" providerId="ADAL" clId="{5D9C9AEE-2DF5-4529-ADDB-BB5C7EE3B4EE}" dt="2025-11-17T16:04:20.118" v="153" actId="208"/>
          <ac:cxnSpMkLst>
            <pc:docMk/>
            <pc:sldMk cId="3374763269" sldId="261"/>
            <ac:cxnSpMk id="27" creationId="{ED47907E-43A2-DC11-C560-2503A9F919DC}"/>
          </ac:cxnSpMkLst>
        </pc:cxnChg>
        <pc:cxnChg chg="mod">
          <ac:chgData name="Eric Ranke" userId="fd937742-5873-49fc-88cd-7a6666994a3f" providerId="ADAL" clId="{5D9C9AEE-2DF5-4529-ADDB-BB5C7EE3B4EE}" dt="2025-11-17T16:04:20.118" v="153" actId="208"/>
          <ac:cxnSpMkLst>
            <pc:docMk/>
            <pc:sldMk cId="3374763269" sldId="261"/>
            <ac:cxnSpMk id="29" creationId="{5A391BBE-146E-D5CF-87A7-72510DC45D41}"/>
          </ac:cxnSpMkLst>
        </pc:cxnChg>
      </pc:sldChg>
      <pc:sldChg chg="addSp delSp modSp add mod modNotesTx">
        <pc:chgData name="Eric Ranke" userId="fd937742-5873-49fc-88cd-7a6666994a3f" providerId="ADAL" clId="{5D9C9AEE-2DF5-4529-ADDB-BB5C7EE3B4EE}" dt="2025-11-17T16:06:43.767" v="209" actId="20577"/>
        <pc:sldMkLst>
          <pc:docMk/>
          <pc:sldMk cId="1550725330" sldId="262"/>
        </pc:sldMkLst>
        <pc:spChg chg="add mod">
          <ac:chgData name="Eric Ranke" userId="fd937742-5873-49fc-88cd-7a6666994a3f" providerId="ADAL" clId="{5D9C9AEE-2DF5-4529-ADDB-BB5C7EE3B4EE}" dt="2025-11-17T16:06:01.166" v="192" actId="208"/>
          <ac:spMkLst>
            <pc:docMk/>
            <pc:sldMk cId="1550725330" sldId="262"/>
            <ac:spMk id="2" creationId="{B763FEFF-F1FE-875E-9F27-46CF437A71FA}"/>
          </ac:spMkLst>
        </pc:spChg>
        <pc:spChg chg="add mod">
          <ac:chgData name="Eric Ranke" userId="fd937742-5873-49fc-88cd-7a6666994a3f" providerId="ADAL" clId="{5D9C9AEE-2DF5-4529-ADDB-BB5C7EE3B4EE}" dt="2025-11-17T16:06:01.166" v="192" actId="208"/>
          <ac:spMkLst>
            <pc:docMk/>
            <pc:sldMk cId="1550725330" sldId="262"/>
            <ac:spMk id="7" creationId="{1F5832FD-6657-27D2-C5CE-4110D7531479}"/>
          </ac:spMkLst>
        </pc:spChg>
        <pc:spChg chg="mod">
          <ac:chgData name="Eric Ranke" userId="fd937742-5873-49fc-88cd-7a6666994a3f" providerId="ADAL" clId="{5D9C9AEE-2DF5-4529-ADDB-BB5C7EE3B4EE}" dt="2025-11-17T16:05:08.556" v="180" actId="20577"/>
          <ac:spMkLst>
            <pc:docMk/>
            <pc:sldMk cId="1550725330" sldId="262"/>
            <ac:spMk id="19" creationId="{8920830A-3194-62AC-F606-ED4DA9BF4181}"/>
          </ac:spMkLst>
        </pc:spChg>
        <pc:spChg chg="mod">
          <ac:chgData name="Eric Ranke" userId="fd937742-5873-49fc-88cd-7a6666994a3f" providerId="ADAL" clId="{5D9C9AEE-2DF5-4529-ADDB-BB5C7EE3B4EE}" dt="2025-11-17T16:05:37.440" v="186" actId="14100"/>
          <ac:spMkLst>
            <pc:docMk/>
            <pc:sldMk cId="1550725330" sldId="262"/>
            <ac:spMk id="20" creationId="{901535F9-DF6E-EC8E-AD4D-CB28DDA2E11E}"/>
          </ac:spMkLst>
        </pc:spChg>
        <pc:spChg chg="add mod">
          <ac:chgData name="Eric Ranke" userId="fd937742-5873-49fc-88cd-7a6666994a3f" providerId="ADAL" clId="{5D9C9AEE-2DF5-4529-ADDB-BB5C7EE3B4EE}" dt="2025-11-17T16:06:01.166" v="192" actId="208"/>
          <ac:spMkLst>
            <pc:docMk/>
            <pc:sldMk cId="1550725330" sldId="262"/>
            <ac:spMk id="21" creationId="{AB544696-6979-030C-BD63-7C4B78786B6A}"/>
          </ac:spMkLst>
        </pc:spChg>
        <pc:cxnChg chg="mod">
          <ac:chgData name="Eric Ranke" userId="fd937742-5873-49fc-88cd-7a6666994a3f" providerId="ADAL" clId="{5D9C9AEE-2DF5-4529-ADDB-BB5C7EE3B4EE}" dt="2025-11-17T16:05:00.529" v="158" actId="208"/>
          <ac:cxnSpMkLst>
            <pc:docMk/>
            <pc:sldMk cId="1550725330" sldId="262"/>
            <ac:cxnSpMk id="25" creationId="{EF22BED6-35C3-7C9A-A76D-ECA96FE9AD49}"/>
          </ac:cxnSpMkLst>
        </pc:cxnChg>
        <pc:cxnChg chg="mod">
          <ac:chgData name="Eric Ranke" userId="fd937742-5873-49fc-88cd-7a6666994a3f" providerId="ADAL" clId="{5D9C9AEE-2DF5-4529-ADDB-BB5C7EE3B4EE}" dt="2025-11-17T16:05:00.529" v="158" actId="208"/>
          <ac:cxnSpMkLst>
            <pc:docMk/>
            <pc:sldMk cId="1550725330" sldId="262"/>
            <ac:cxnSpMk id="26" creationId="{CDF0172E-7F5C-3FE3-E2B8-A3BF483AB66E}"/>
          </ac:cxnSpMkLst>
        </pc:cxnChg>
        <pc:cxnChg chg="mod">
          <ac:chgData name="Eric Ranke" userId="fd937742-5873-49fc-88cd-7a6666994a3f" providerId="ADAL" clId="{5D9C9AEE-2DF5-4529-ADDB-BB5C7EE3B4EE}" dt="2025-11-17T16:05:00.529" v="158" actId="208"/>
          <ac:cxnSpMkLst>
            <pc:docMk/>
            <pc:sldMk cId="1550725330" sldId="262"/>
            <ac:cxnSpMk id="27" creationId="{33DA7805-81BD-943D-EC0F-7C575616E8A2}"/>
          </ac:cxnSpMkLst>
        </pc:cxnChg>
        <pc:cxnChg chg="mod">
          <ac:chgData name="Eric Ranke" userId="fd937742-5873-49fc-88cd-7a6666994a3f" providerId="ADAL" clId="{5D9C9AEE-2DF5-4529-ADDB-BB5C7EE3B4EE}" dt="2025-11-17T16:05:00.529" v="158" actId="208"/>
          <ac:cxnSpMkLst>
            <pc:docMk/>
            <pc:sldMk cId="1550725330" sldId="262"/>
            <ac:cxnSpMk id="29" creationId="{1F985BEB-1116-6210-7B97-B59DBB3390F7}"/>
          </ac:cxnSpMkLst>
        </pc:cxnChg>
      </pc:sldChg>
      <pc:sldChg chg="addSp delSp modSp add mod delAnim modAnim">
        <pc:chgData name="Eric Ranke" userId="fd937742-5873-49fc-88cd-7a6666994a3f" providerId="ADAL" clId="{5D9C9AEE-2DF5-4529-ADDB-BB5C7EE3B4EE}" dt="2025-11-17T16:07:33.742" v="219" actId="1076"/>
        <pc:sldMkLst>
          <pc:docMk/>
          <pc:sldMk cId="3280034324" sldId="263"/>
        </pc:sldMkLst>
        <pc:spChg chg="add mod">
          <ac:chgData name="Eric Ranke" userId="fd937742-5873-49fc-88cd-7a6666994a3f" providerId="ADAL" clId="{5D9C9AEE-2DF5-4529-ADDB-BB5C7EE3B4EE}" dt="2025-11-17T16:07:20.492" v="215"/>
          <ac:spMkLst>
            <pc:docMk/>
            <pc:sldMk cId="3280034324" sldId="263"/>
            <ac:spMk id="22" creationId="{A8D4B135-07DA-916C-2D00-044FC21C1D51}"/>
          </ac:spMkLst>
        </pc:spChg>
        <pc:spChg chg="add mod">
          <ac:chgData name="Eric Ranke" userId="fd937742-5873-49fc-88cd-7a6666994a3f" providerId="ADAL" clId="{5D9C9AEE-2DF5-4529-ADDB-BB5C7EE3B4EE}" dt="2025-11-17T16:07:20.492" v="215"/>
          <ac:spMkLst>
            <pc:docMk/>
            <pc:sldMk cId="3280034324" sldId="263"/>
            <ac:spMk id="23" creationId="{AC6E90E6-C379-74A8-76A5-8411924CA338}"/>
          </ac:spMkLst>
        </pc:spChg>
        <pc:spChg chg="add mod">
          <ac:chgData name="Eric Ranke" userId="fd937742-5873-49fc-88cd-7a6666994a3f" providerId="ADAL" clId="{5D9C9AEE-2DF5-4529-ADDB-BB5C7EE3B4EE}" dt="2025-11-17T16:07:20.492" v="215"/>
          <ac:spMkLst>
            <pc:docMk/>
            <pc:sldMk cId="3280034324" sldId="263"/>
            <ac:spMk id="24" creationId="{67CDE0A5-EDCE-44F3-8958-3590641C127D}"/>
          </ac:spMkLst>
        </pc:spChg>
        <pc:grpChg chg="mod">
          <ac:chgData name="Eric Ranke" userId="fd937742-5873-49fc-88cd-7a6666994a3f" providerId="ADAL" clId="{5D9C9AEE-2DF5-4529-ADDB-BB5C7EE3B4EE}" dt="2025-11-17T16:07:33.742" v="219" actId="1076"/>
          <ac:grpSpMkLst>
            <pc:docMk/>
            <pc:sldMk cId="3280034324" sldId="263"/>
            <ac:grpSpMk id="4" creationId="{A1DD2B67-D821-6ACE-9B5C-9C164575FCF9}"/>
          </ac:grpSpMkLst>
        </pc:grpChg>
        <pc:grpChg chg="mod">
          <ac:chgData name="Eric Ranke" userId="fd937742-5873-49fc-88cd-7a6666994a3f" providerId="ADAL" clId="{5D9C9AEE-2DF5-4529-ADDB-BB5C7EE3B4EE}" dt="2025-11-17T16:07:33.742" v="219" actId="1076"/>
          <ac:grpSpMkLst>
            <pc:docMk/>
            <pc:sldMk cId="3280034324" sldId="263"/>
            <ac:grpSpMk id="10" creationId="{F607C4B6-910D-9050-79E3-E023E8A76D9C}"/>
          </ac:grpSpMkLst>
        </pc:grpChg>
        <pc:grpChg chg="mod">
          <ac:chgData name="Eric Ranke" userId="fd937742-5873-49fc-88cd-7a6666994a3f" providerId="ADAL" clId="{5D9C9AEE-2DF5-4529-ADDB-BB5C7EE3B4EE}" dt="2025-11-17T16:07:33.742" v="219" actId="1076"/>
          <ac:grpSpMkLst>
            <pc:docMk/>
            <pc:sldMk cId="3280034324" sldId="263"/>
            <ac:grpSpMk id="16" creationId="{FA18FF64-1613-68FC-B316-F1B64FF4FC80}"/>
          </ac:grpSpMkLst>
        </pc:grpChg>
        <pc:cxnChg chg="mod">
          <ac:chgData name="Eric Ranke" userId="fd937742-5873-49fc-88cd-7a6666994a3f" providerId="ADAL" clId="{5D9C9AEE-2DF5-4529-ADDB-BB5C7EE3B4EE}" dt="2025-11-17T16:07:33.742" v="219" actId="1076"/>
          <ac:cxnSpMkLst>
            <pc:docMk/>
            <pc:sldMk cId="3280034324" sldId="263"/>
            <ac:cxnSpMk id="8" creationId="{85374AC6-6F8E-7842-20A5-1AEB9F3A3627}"/>
          </ac:cxnSpMkLst>
        </pc:cxnChg>
      </pc:sldChg>
      <pc:sldMasterChg chg="addSp modSp mod modSldLayout">
        <pc:chgData name="Eric Ranke" userId="fd937742-5873-49fc-88cd-7a6666994a3f" providerId="ADAL" clId="{5D9C9AEE-2DF5-4529-ADDB-BB5C7EE3B4EE}" dt="2025-11-17T18:25:43.019" v="238" actId="478"/>
        <pc:sldMasterMkLst>
          <pc:docMk/>
          <pc:sldMasterMk cId="2094161272" sldId="2147483658"/>
        </pc:sldMasterMkLst>
        <pc:spChg chg="add mod">
          <ac:chgData name="Eric Ranke" userId="fd937742-5873-49fc-88cd-7a6666994a3f" providerId="ADAL" clId="{5D9C9AEE-2DF5-4529-ADDB-BB5C7EE3B4EE}" dt="2025-11-17T18:25:14.273" v="222" actId="1076"/>
          <ac:spMkLst>
            <pc:docMk/>
            <pc:sldMasterMk cId="2094161272" sldId="2147483658"/>
            <ac:spMk id="7" creationId="{33144A36-23BB-1190-C275-BF49A07A0EF9}"/>
          </ac:spMkLst>
        </pc:spChg>
        <pc:spChg chg="add mod">
          <ac:chgData name="Eric Ranke" userId="fd937742-5873-49fc-88cd-7a6666994a3f" providerId="ADAL" clId="{5D9C9AEE-2DF5-4529-ADDB-BB5C7EE3B4EE}" dt="2025-11-17T18:25:14.273" v="222" actId="1076"/>
          <ac:spMkLst>
            <pc:docMk/>
            <pc:sldMasterMk cId="2094161272" sldId="2147483658"/>
            <ac:spMk id="8" creationId="{7DB0CC74-7792-728E-51D9-2A9F929B0E29}"/>
          </ac:spMkLst>
        </pc:spChg>
        <pc:spChg chg="add mod">
          <ac:chgData name="Eric Ranke" userId="fd937742-5873-49fc-88cd-7a6666994a3f" providerId="ADAL" clId="{5D9C9AEE-2DF5-4529-ADDB-BB5C7EE3B4EE}" dt="2025-11-17T18:25:14.273" v="222" actId="1076"/>
          <ac:spMkLst>
            <pc:docMk/>
            <pc:sldMasterMk cId="2094161272" sldId="2147483658"/>
            <ac:spMk id="9" creationId="{C7D5A6C5-CC83-DF79-8F08-17D529ECEBC4}"/>
          </ac:spMkLst>
        </pc:spChg>
        <pc:sldLayoutChg chg="addSp delSp modSp mod">
          <pc:chgData name="Eric Ranke" userId="fd937742-5873-49fc-88cd-7a6666994a3f" providerId="ADAL" clId="{5D9C9AEE-2DF5-4529-ADDB-BB5C7EE3B4EE}" dt="2025-11-17T18:25:19.553" v="224" actId="478"/>
          <pc:sldLayoutMkLst>
            <pc:docMk/>
            <pc:sldMasterMk cId="2094161272" sldId="2147483658"/>
            <pc:sldLayoutMk cId="2738265391" sldId="2147483659"/>
          </pc:sldLayoutMkLst>
        </pc:sldLayoutChg>
        <pc:sldLayoutChg chg="addSp delSp mod">
          <pc:chgData name="Eric Ranke" userId="fd937742-5873-49fc-88cd-7a6666994a3f" providerId="ADAL" clId="{5D9C9AEE-2DF5-4529-ADDB-BB5C7EE3B4EE}" dt="2025-11-17T18:25:28.080" v="228" actId="478"/>
          <pc:sldLayoutMkLst>
            <pc:docMk/>
            <pc:sldMasterMk cId="2094161272" sldId="2147483658"/>
            <pc:sldLayoutMk cId="4277740389" sldId="2147483660"/>
          </pc:sldLayoutMkLst>
          <pc:spChg chg="add del">
            <ac:chgData name="Eric Ranke" userId="fd937742-5873-49fc-88cd-7a6666994a3f" providerId="ADAL" clId="{5D9C9AEE-2DF5-4529-ADDB-BB5C7EE3B4EE}" dt="2025-11-17T18:25:28.080" v="228" actId="478"/>
            <ac:spMkLst>
              <pc:docMk/>
              <pc:sldMasterMk cId="2094161272" sldId="2147483658"/>
              <pc:sldLayoutMk cId="4277740389" sldId="2147483660"/>
              <ac:spMk id="3" creationId="{3B38808F-A8C5-78E7-EE8E-1AFC00B796DC}"/>
            </ac:spMkLst>
          </pc:spChg>
        </pc:sldLayoutChg>
        <pc:sldLayoutChg chg="delSp mod">
          <pc:chgData name="Eric Ranke" userId="fd937742-5873-49fc-88cd-7a6666994a3f" providerId="ADAL" clId="{5D9C9AEE-2DF5-4529-ADDB-BB5C7EE3B4EE}" dt="2025-11-17T18:25:33.317" v="230" actId="478"/>
          <pc:sldLayoutMkLst>
            <pc:docMk/>
            <pc:sldMasterMk cId="2094161272" sldId="2147483658"/>
            <pc:sldLayoutMk cId="2185508835" sldId="2147483661"/>
          </pc:sldLayoutMkLst>
        </pc:sldLayoutChg>
        <pc:sldLayoutChg chg="delSp mod">
          <pc:chgData name="Eric Ranke" userId="fd937742-5873-49fc-88cd-7a6666994a3f" providerId="ADAL" clId="{5D9C9AEE-2DF5-4529-ADDB-BB5C7EE3B4EE}" dt="2025-11-17T18:25:36.515" v="232" actId="478"/>
          <pc:sldLayoutMkLst>
            <pc:docMk/>
            <pc:sldMasterMk cId="2094161272" sldId="2147483658"/>
            <pc:sldLayoutMk cId="3528518051" sldId="2147483662"/>
          </pc:sldLayoutMkLst>
        </pc:sldLayoutChg>
        <pc:sldLayoutChg chg="delSp mod">
          <pc:chgData name="Eric Ranke" userId="fd937742-5873-49fc-88cd-7a6666994a3f" providerId="ADAL" clId="{5D9C9AEE-2DF5-4529-ADDB-BB5C7EE3B4EE}" dt="2025-11-17T18:25:38.852" v="234" actId="478"/>
          <pc:sldLayoutMkLst>
            <pc:docMk/>
            <pc:sldMasterMk cId="2094161272" sldId="2147483658"/>
            <pc:sldLayoutMk cId="689782609" sldId="2147483663"/>
          </pc:sldLayoutMkLst>
        </pc:sldLayoutChg>
        <pc:sldLayoutChg chg="delSp mod">
          <pc:chgData name="Eric Ranke" userId="fd937742-5873-49fc-88cd-7a6666994a3f" providerId="ADAL" clId="{5D9C9AEE-2DF5-4529-ADDB-BB5C7EE3B4EE}" dt="2025-11-17T18:25:40.965" v="236" actId="478"/>
          <pc:sldLayoutMkLst>
            <pc:docMk/>
            <pc:sldMasterMk cId="2094161272" sldId="2147483658"/>
            <pc:sldLayoutMk cId="1301895360" sldId="2147483664"/>
          </pc:sldLayoutMkLst>
        </pc:sldLayoutChg>
        <pc:sldLayoutChg chg="delSp mod">
          <pc:chgData name="Eric Ranke" userId="fd937742-5873-49fc-88cd-7a6666994a3f" providerId="ADAL" clId="{5D9C9AEE-2DF5-4529-ADDB-BB5C7EE3B4EE}" dt="2025-11-17T18:25:43.019" v="238" actId="478"/>
          <pc:sldLayoutMkLst>
            <pc:docMk/>
            <pc:sldMasterMk cId="2094161272" sldId="2147483658"/>
            <pc:sldLayoutMk cId="163673146" sldId="2147483665"/>
          </pc:sldLayoutMkLst>
        </pc:sldLayoutChg>
      </pc:sldMasterChg>
    </pc:docChg>
  </pc:docChgLst>
  <pc:docChgLst>
    <pc:chgData name="Eric Ranke" userId="S::eranke@missdig811.org::fd937742-5873-49fc-88cd-7a6666994a3f" providerId="AD" clId="Web-{789EC651-2744-DD91-9CD6-E65F3FA19E5A}"/>
    <pc:docChg chg="modSld">
      <pc:chgData name="Eric Ranke" userId="S::eranke@missdig811.org::fd937742-5873-49fc-88cd-7a6666994a3f" providerId="AD" clId="Web-{789EC651-2744-DD91-9CD6-E65F3FA19E5A}" dt="2025-11-19T13:06:50.911" v="12"/>
      <pc:docMkLst>
        <pc:docMk/>
      </pc:docMkLst>
      <pc:sldChg chg="modSp mod modClrScheme chgLayout">
        <pc:chgData name="Eric Ranke" userId="S::eranke@missdig811.org::fd937742-5873-49fc-88cd-7a6666994a3f" providerId="AD" clId="Web-{789EC651-2744-DD91-9CD6-E65F3FA19E5A}" dt="2025-11-19T13:06:50.911" v="12"/>
        <pc:sldMkLst>
          <pc:docMk/>
          <pc:sldMk cId="674286397" sldId="257"/>
        </pc:sldMkLst>
        <pc:spChg chg="mod ord">
          <ac:chgData name="Eric Ranke" userId="S::eranke@missdig811.org::fd937742-5873-49fc-88cd-7a6666994a3f" providerId="AD" clId="Web-{789EC651-2744-DD91-9CD6-E65F3FA19E5A}" dt="2025-11-19T13:05:52.737" v="1"/>
          <ac:spMkLst>
            <pc:docMk/>
            <pc:sldMk cId="674286397" sldId="257"/>
            <ac:spMk id="2" creationId="{7F251A33-27E8-E041-5B9E-C6996CA77DAF}"/>
          </ac:spMkLst>
        </pc:spChg>
        <pc:spChg chg="mod">
          <ac:chgData name="Eric Ranke" userId="S::eranke@missdig811.org::fd937742-5873-49fc-88cd-7a6666994a3f" providerId="AD" clId="Web-{789EC651-2744-DD91-9CD6-E65F3FA19E5A}" dt="2025-11-19T13:06:06.441" v="4" actId="14100"/>
          <ac:spMkLst>
            <pc:docMk/>
            <pc:sldMk cId="674286397" sldId="257"/>
            <ac:spMk id="3" creationId="{8851E196-594C-73B1-3B8A-1872D7F6B5B9}"/>
          </ac:spMkLst>
        </pc:spChg>
        <pc:picChg chg="mod">
          <ac:chgData name="Eric Ranke" userId="S::eranke@missdig811.org::fd937742-5873-49fc-88cd-7a6666994a3f" providerId="AD" clId="Web-{789EC651-2744-DD91-9CD6-E65F3FA19E5A}" dt="2025-11-19T13:06:50.911" v="12"/>
          <ac:picMkLst>
            <pc:docMk/>
            <pc:sldMk cId="674286397" sldId="257"/>
            <ac:picMk id="5" creationId="{66E922D5-8C90-6B97-5A84-3F3FD7D87EF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6C097-A829-4B1A-BD1E-6BF1A1055F5E}" type="datetimeFigureOut">
              <a:rPr lang="en-US" smtClean="0"/>
              <a:t>11/19/2025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8C3178-AFA7-47EB-B979-5467F1986F0A}" type="slidenum">
              <a:rPr lang="en-US" smtClean="0"/>
              <a:t>‹#›</a:t>
            </a:fld>
            <a:endParaRPr lang="en-US"/>
          </a:p>
        </p:txBody>
      </p:sp>
    </p:spTree>
    <p:extLst>
      <p:ext uri="{BB962C8B-B14F-4D97-AF65-F5344CB8AC3E}">
        <p14:creationId xmlns:p14="http://schemas.microsoft.com/office/powerpoint/2010/main" val="346048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Soft excavation is a technique used to limit or prevent contact with or damage to an underground facility. By using soft excavation techniques, a person can carefully remove the soil surrounding the facility little by little until the precise location of the facility is completely exposed.</a:t>
            </a:r>
            <a:endParaRPr lang="es-AR" b="1" dirty="0">
              <a:highlight>
                <a:srgbClr val="FFFF00"/>
              </a:highlight>
            </a:endParaRPr>
          </a:p>
        </p:txBody>
      </p:sp>
      <p:sp>
        <p:nvSpPr>
          <p:cNvPr id="4" name="Slide Number Placeholder 3"/>
          <p:cNvSpPr>
            <a:spLocks noGrp="1"/>
          </p:cNvSpPr>
          <p:nvPr>
            <p:ph type="sldNum" sz="quarter" idx="5"/>
          </p:nvPr>
        </p:nvSpPr>
        <p:spPr/>
        <p:txBody>
          <a:bodyPr/>
          <a:lstStyle/>
          <a:p>
            <a:fld id="{978C3178-AFA7-47EB-B979-5467F1986F0A}" type="slidenum">
              <a:rPr lang="en-US" smtClean="0"/>
              <a:t>4</a:t>
            </a:fld>
            <a:endParaRPr lang="en-US"/>
          </a:p>
        </p:txBody>
      </p:sp>
    </p:spTree>
    <p:extLst>
      <p:ext uri="{BB962C8B-B14F-4D97-AF65-F5344CB8AC3E}">
        <p14:creationId xmlns:p14="http://schemas.microsoft.com/office/powerpoint/2010/main" val="2011411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safe zone is the area that is more than 4 feet away from either side of the markings.</a:t>
            </a:r>
          </a:p>
          <a:p>
            <a:r>
              <a:rPr lang="en-US" dirty="0"/>
              <a:t>In this area, digging with hand tools is not required. An excavator may use power tools or equipment in this area.</a:t>
            </a:r>
            <a:endParaRPr lang="es-AR" b="1" dirty="0">
              <a:highlight>
                <a:srgbClr val="FFFF00"/>
              </a:highlight>
            </a:endParaRPr>
          </a:p>
        </p:txBody>
      </p:sp>
      <p:sp>
        <p:nvSpPr>
          <p:cNvPr id="4" name="Slide Number Placeholder 3"/>
          <p:cNvSpPr>
            <a:spLocks noGrp="1"/>
          </p:cNvSpPr>
          <p:nvPr>
            <p:ph type="sldNum" sz="quarter" idx="5"/>
          </p:nvPr>
        </p:nvSpPr>
        <p:spPr/>
        <p:txBody>
          <a:bodyPr/>
          <a:lstStyle/>
          <a:p>
            <a:fld id="{978C3178-AFA7-47EB-B979-5467F1986F0A}" type="slidenum">
              <a:rPr lang="en-US" smtClean="0"/>
              <a:t>5</a:t>
            </a:fld>
            <a:endParaRPr lang="en-US"/>
          </a:p>
        </p:txBody>
      </p:sp>
    </p:spTree>
    <p:extLst>
      <p:ext uri="{BB962C8B-B14F-4D97-AF65-F5344CB8AC3E}">
        <p14:creationId xmlns:p14="http://schemas.microsoft.com/office/powerpoint/2010/main" val="2841362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Caution Zone: This zone is 4 feet out from either side of the marks. In this zone when you dig with power tools or equipment, you are required to use soft excavation techniques to completely expose the facility before you use any of the power tools or equipment. </a:t>
            </a:r>
          </a:p>
          <a:p>
            <a:r>
              <a:rPr lang="en-US" dirty="0"/>
              <a:t>You do not have to hand dig the entire 8 ft width of the Caution Zone because the locators have marked the Approximate Location.</a:t>
            </a:r>
          </a:p>
        </p:txBody>
      </p:sp>
      <p:sp>
        <p:nvSpPr>
          <p:cNvPr id="4" name="Slide Number Placeholder 3"/>
          <p:cNvSpPr>
            <a:spLocks noGrp="1"/>
          </p:cNvSpPr>
          <p:nvPr>
            <p:ph type="sldNum" sz="quarter" idx="5"/>
          </p:nvPr>
        </p:nvSpPr>
        <p:spPr/>
        <p:txBody>
          <a:bodyPr/>
          <a:lstStyle/>
          <a:p>
            <a:fld id="{978C3178-AFA7-47EB-B979-5467F1986F0A}" type="slidenum">
              <a:rPr lang="en-US" smtClean="0"/>
              <a:t>6</a:t>
            </a:fld>
            <a:endParaRPr lang="en-US"/>
          </a:p>
        </p:txBody>
      </p:sp>
    </p:spTree>
    <p:extLst>
      <p:ext uri="{BB962C8B-B14F-4D97-AF65-F5344CB8AC3E}">
        <p14:creationId xmlns:p14="http://schemas.microsoft.com/office/powerpoint/2010/main" val="1592173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 location: is 18 inches from each side of the markings.</a:t>
            </a:r>
          </a:p>
          <a:p>
            <a:endParaRPr lang="en-US" dirty="0"/>
          </a:p>
          <a:p>
            <a:r>
              <a:rPr lang="en-US" dirty="0"/>
              <a:t>The approximate location is where you should hand dig, so you do not damage the marked facility when you find it. You should be able to find the installation and fully expose it by carefully digging within the 3-foot width of the approximate location.</a:t>
            </a:r>
          </a:p>
          <a:p>
            <a:endParaRPr lang="en-US" dirty="0"/>
          </a:p>
          <a:p>
            <a:r>
              <a:rPr lang="en-US" dirty="0"/>
              <a:t>Make sure to start 18” out from the marks and dig towards it. Digging right on top of the marks could cause damage to the facility. </a:t>
            </a:r>
            <a:endParaRPr 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978C3178-AFA7-47EB-B979-5467F1986F0A}" type="slidenum">
              <a:rPr lang="en-US" smtClean="0"/>
              <a:t>7</a:t>
            </a:fld>
            <a:endParaRPr lang="en-US"/>
          </a:p>
        </p:txBody>
      </p:sp>
    </p:spTree>
    <p:extLst>
      <p:ext uri="{BB962C8B-B14F-4D97-AF65-F5344CB8AC3E}">
        <p14:creationId xmlns:p14="http://schemas.microsoft.com/office/powerpoint/2010/main" val="1919801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9A6D8-284F-025E-BAE5-9F1417924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E1403-C11B-172E-47FB-4363FEE0E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9A552-F18F-C25C-498F-0729FFF78F32}"/>
              </a:ext>
            </a:extLst>
          </p:cNvPr>
          <p:cNvSpPr>
            <a:spLocks noGrp="1"/>
          </p:cNvSpPr>
          <p:nvPr>
            <p:ph type="body" idx="1"/>
          </p:nvPr>
        </p:nvSpPr>
        <p:spPr/>
        <p:txBody>
          <a:bodyPr/>
          <a:lstStyle/>
          <a:p>
            <a:r>
              <a:rPr lang="en-US" dirty="0"/>
              <a:t>Approximate location: is 18 inches from each side of the markings.</a:t>
            </a:r>
          </a:p>
          <a:p>
            <a:endParaRPr lang="en-US" dirty="0"/>
          </a:p>
          <a:p>
            <a:r>
              <a:rPr lang="en-US" dirty="0"/>
              <a:t>The approximate location is where you should hand dig, so you do not damage the marked facility when you find it. You should be able to find the installation and fully expose it by carefully digging within the 3-foot width of the approximate location.</a:t>
            </a:r>
          </a:p>
          <a:p>
            <a:endParaRPr lang="en-US" dirty="0"/>
          </a:p>
          <a:p>
            <a:r>
              <a:rPr lang="en-US" dirty="0"/>
              <a:t>Make sure to start 18” out from the marks and dig towards it. Digging right on top of the marks could cause damage to the facility. </a:t>
            </a:r>
            <a:endParaRPr lang="en-US" dirty="0">
              <a:highlight>
                <a:srgbClr val="FFFF00"/>
              </a:highlight>
            </a:endParaRPr>
          </a:p>
          <a:p>
            <a:endParaRPr lang="en-US" dirty="0"/>
          </a:p>
        </p:txBody>
      </p:sp>
      <p:sp>
        <p:nvSpPr>
          <p:cNvPr id="4" name="Slide Number Placeholder 3">
            <a:extLst>
              <a:ext uri="{FF2B5EF4-FFF2-40B4-BE49-F238E27FC236}">
                <a16:creationId xmlns:a16="http://schemas.microsoft.com/office/drawing/2014/main" id="{1D097849-A9F7-36B2-6081-750AD249585D}"/>
              </a:ext>
            </a:extLst>
          </p:cNvPr>
          <p:cNvSpPr>
            <a:spLocks noGrp="1"/>
          </p:cNvSpPr>
          <p:nvPr>
            <p:ph type="sldNum" sz="quarter" idx="5"/>
          </p:nvPr>
        </p:nvSpPr>
        <p:spPr/>
        <p:txBody>
          <a:bodyPr/>
          <a:lstStyle/>
          <a:p>
            <a:fld id="{978C3178-AFA7-47EB-B979-5467F1986F0A}" type="slidenum">
              <a:rPr lang="en-US" smtClean="0"/>
              <a:t>8</a:t>
            </a:fld>
            <a:endParaRPr lang="en-US"/>
          </a:p>
        </p:txBody>
      </p:sp>
    </p:spTree>
    <p:extLst>
      <p:ext uri="{BB962C8B-B14F-4D97-AF65-F5344CB8AC3E}">
        <p14:creationId xmlns:p14="http://schemas.microsoft.com/office/powerpoint/2010/main" val="3071415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C0869E1-136D-0DCA-7EA3-EEF5AEAA75D6}"/>
              </a:ext>
            </a:extLst>
          </p:cNvPr>
          <p:cNvSpPr>
            <a:spLocks noGrp="1"/>
          </p:cNvSpPr>
          <p:nvPr>
            <p:ph type="ctrTitle"/>
          </p:nvPr>
        </p:nvSpPr>
        <p:spPr>
          <a:xfrm>
            <a:off x="1524000" y="1122363"/>
            <a:ext cx="9144000" cy="2387600"/>
          </a:xfrm>
        </p:spPr>
        <p:txBody>
          <a:bodyPr anchor="b"/>
          <a:lstStyle>
            <a:lvl1pPr algn="ctr">
              <a:defRPr sz="6000" b="1">
                <a:solidFill>
                  <a:schemeClr val="tx2"/>
                </a:solidFill>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9058D5A9-3346-9E1D-1366-33016EA0E2B2}"/>
              </a:ext>
            </a:extLst>
          </p:cNvPr>
          <p:cNvSpPr>
            <a:spLocks noGrp="1"/>
          </p:cNvSpPr>
          <p:nvPr>
            <p:ph type="subTitle" idx="1"/>
          </p:nvPr>
        </p:nvSpPr>
        <p:spPr>
          <a:xfrm>
            <a:off x="1524000" y="3666226"/>
            <a:ext cx="9144000" cy="1591574"/>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290E0192-029C-5CBC-9CDF-21E5A3DCC4C9}"/>
              </a:ext>
            </a:extLst>
          </p:cNvPr>
          <p:cNvCxnSpPr>
            <a:cxnSpLocks/>
          </p:cNvCxnSpPr>
          <p:nvPr userDrawn="1"/>
        </p:nvCxnSpPr>
        <p:spPr>
          <a:xfrm flipV="1">
            <a:off x="2660406" y="3583781"/>
            <a:ext cx="6871188" cy="8627"/>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pic>
        <p:nvPicPr>
          <p:cNvPr id="11" name="Picture 10" descr="MISSDIG811 Logo">
            <a:extLst>
              <a:ext uri="{FF2B5EF4-FFF2-40B4-BE49-F238E27FC236}">
                <a16:creationId xmlns:a16="http://schemas.microsoft.com/office/drawing/2014/main" id="{7E753758-4F21-940A-1D32-636E1C47836D}"/>
              </a:ext>
            </a:extLst>
          </p:cNvPr>
          <p:cNvPicPr>
            <a:picLocks noChangeAspect="1"/>
          </p:cNvPicPr>
          <p:nvPr userDrawn="1"/>
        </p:nvPicPr>
        <p:blipFill>
          <a:blip r:embed="rId2"/>
          <a:stretch>
            <a:fillRect/>
          </a:stretch>
        </p:blipFill>
        <p:spPr>
          <a:xfrm>
            <a:off x="10407947" y="23121"/>
            <a:ext cx="1784053" cy="576648"/>
          </a:xfrm>
          <a:prstGeom prst="rect">
            <a:avLst/>
          </a:prstGeom>
        </p:spPr>
      </p:pic>
    </p:spTree>
    <p:extLst>
      <p:ext uri="{BB962C8B-B14F-4D97-AF65-F5344CB8AC3E}">
        <p14:creationId xmlns:p14="http://schemas.microsoft.com/office/powerpoint/2010/main" val="273826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D52467-505D-D1F1-1B88-CB937445AB1E}"/>
              </a:ext>
            </a:extLst>
          </p:cNvPr>
          <p:cNvSpPr/>
          <p:nvPr userDrawn="1"/>
        </p:nvSpPr>
        <p:spPr bwMode="white">
          <a:xfrm>
            <a:off x="0" y="0"/>
            <a:ext cx="12192000" cy="9402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noProof="0"/>
          </a:p>
        </p:txBody>
      </p:sp>
      <p:sp>
        <p:nvSpPr>
          <p:cNvPr id="3" name="Content Placeholder 2">
            <a:extLst>
              <a:ext uri="{FF2B5EF4-FFF2-40B4-BE49-F238E27FC236}">
                <a16:creationId xmlns:a16="http://schemas.microsoft.com/office/drawing/2014/main" id="{3B38808F-A8C5-78E7-EE8E-1AFC00B796DC}"/>
              </a:ext>
            </a:extLst>
          </p:cNvPr>
          <p:cNvSpPr>
            <a:spLocks noGrp="1"/>
          </p:cNvSpPr>
          <p:nvPr>
            <p:ph idx="1"/>
          </p:nvPr>
        </p:nvSpPr>
        <p:spPr>
          <a:xfrm>
            <a:off x="286828" y="1181819"/>
            <a:ext cx="11618343" cy="5015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MISSDIG811 Logo">
            <a:extLst>
              <a:ext uri="{FF2B5EF4-FFF2-40B4-BE49-F238E27FC236}">
                <a16:creationId xmlns:a16="http://schemas.microsoft.com/office/drawing/2014/main" id="{26828F94-F33F-C41D-39FD-6C1043B58EBE}"/>
              </a:ext>
            </a:extLst>
          </p:cNvPr>
          <p:cNvPicPr>
            <a:picLocks noChangeAspect="1"/>
          </p:cNvPicPr>
          <p:nvPr userDrawn="1"/>
        </p:nvPicPr>
        <p:blipFill>
          <a:blip r:embed="rId2"/>
          <a:stretch>
            <a:fillRect/>
          </a:stretch>
        </p:blipFill>
        <p:spPr>
          <a:xfrm>
            <a:off x="10407947" y="23121"/>
            <a:ext cx="1784053" cy="576648"/>
          </a:xfrm>
          <a:prstGeom prst="rect">
            <a:avLst/>
          </a:prstGeom>
        </p:spPr>
      </p:pic>
      <p:sp>
        <p:nvSpPr>
          <p:cNvPr id="2" name="Title 1">
            <a:extLst>
              <a:ext uri="{FF2B5EF4-FFF2-40B4-BE49-F238E27FC236}">
                <a16:creationId xmlns:a16="http://schemas.microsoft.com/office/drawing/2014/main" id="{EC4EDA62-ED63-8CDF-5AAC-24A7ADB83F72}"/>
              </a:ext>
            </a:extLst>
          </p:cNvPr>
          <p:cNvSpPr>
            <a:spLocks noGrp="1"/>
          </p:cNvSpPr>
          <p:nvPr>
            <p:ph type="title"/>
          </p:nvPr>
        </p:nvSpPr>
        <p:spPr>
          <a:xfrm>
            <a:off x="286109" y="18255"/>
            <a:ext cx="11618343" cy="922023"/>
          </a:xfrm>
        </p:spPr>
        <p:txBody>
          <a:bodyPr anchor="b">
            <a:normAutofit/>
          </a:bodyPr>
          <a:lstStyle>
            <a:lvl1pPr>
              <a:defRPr sz="4000" b="1">
                <a:solidFill>
                  <a:schemeClr val="bg1"/>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27A5DCA2-2BC4-80A7-D3B8-8BF9929EF0A9}"/>
              </a:ext>
            </a:extLst>
          </p:cNvPr>
          <p:cNvSpPr/>
          <p:nvPr userDrawn="1"/>
        </p:nvSpPr>
        <p:spPr>
          <a:xfrm flipV="1">
            <a:off x="0" y="940280"/>
            <a:ext cx="12192000" cy="457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4277740389"/>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912" userDrawn="1">
          <p15:clr>
            <a:srgbClr val="FBAE40"/>
          </p15:clr>
        </p15:guide>
        <p15:guide id="3" pos="168" userDrawn="1">
          <p15:clr>
            <a:srgbClr val="FBAE40"/>
          </p15:clr>
        </p15:guide>
        <p15:guide id="4" pos="751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887C-92F6-9581-305B-F256A31BC303}"/>
              </a:ext>
            </a:extLst>
          </p:cNvPr>
          <p:cNvSpPr>
            <a:spLocks noGrp="1"/>
          </p:cNvSpPr>
          <p:nvPr>
            <p:ph type="title"/>
          </p:nvPr>
        </p:nvSpPr>
        <p:spPr>
          <a:xfrm>
            <a:off x="831850" y="1709739"/>
            <a:ext cx="10515600" cy="274251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319E1FF-E00F-A9EA-F189-5E70856771C8}"/>
              </a:ext>
            </a:extLst>
          </p:cNvPr>
          <p:cNvSpPr>
            <a:spLocks noGrp="1"/>
          </p:cNvSpPr>
          <p:nvPr>
            <p:ph type="body" idx="1"/>
          </p:nvPr>
        </p:nvSpPr>
        <p:spPr>
          <a:xfrm>
            <a:off x="831850" y="4657725"/>
            <a:ext cx="10515600" cy="143192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5685A973-4B98-EFFC-BFE3-DC47D32DE1F0}"/>
              </a:ext>
            </a:extLst>
          </p:cNvPr>
          <p:cNvCxnSpPr>
            <a:cxnSpLocks/>
          </p:cNvCxnSpPr>
          <p:nvPr userDrawn="1"/>
        </p:nvCxnSpPr>
        <p:spPr>
          <a:xfrm flipV="1">
            <a:off x="831850" y="4550673"/>
            <a:ext cx="6871188" cy="8627"/>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pic>
        <p:nvPicPr>
          <p:cNvPr id="8" name="Picture 7" descr="MISSDIG811 Logo">
            <a:extLst>
              <a:ext uri="{FF2B5EF4-FFF2-40B4-BE49-F238E27FC236}">
                <a16:creationId xmlns:a16="http://schemas.microsoft.com/office/drawing/2014/main" id="{2DAA2C51-E183-C62D-2C48-148424AC9A13}"/>
              </a:ext>
            </a:extLst>
          </p:cNvPr>
          <p:cNvPicPr>
            <a:picLocks noChangeAspect="1"/>
          </p:cNvPicPr>
          <p:nvPr userDrawn="1"/>
        </p:nvPicPr>
        <p:blipFill>
          <a:blip r:embed="rId2"/>
          <a:stretch>
            <a:fillRect/>
          </a:stretch>
        </p:blipFill>
        <p:spPr>
          <a:xfrm>
            <a:off x="10407947" y="23121"/>
            <a:ext cx="1784053" cy="576648"/>
          </a:xfrm>
          <a:prstGeom prst="rect">
            <a:avLst/>
          </a:prstGeom>
        </p:spPr>
      </p:pic>
    </p:spTree>
    <p:extLst>
      <p:ext uri="{BB962C8B-B14F-4D97-AF65-F5344CB8AC3E}">
        <p14:creationId xmlns:p14="http://schemas.microsoft.com/office/powerpoint/2010/main" val="2185508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192BD7-77DC-8C59-3E77-F83E7D80DEE9}"/>
              </a:ext>
            </a:extLst>
          </p:cNvPr>
          <p:cNvSpPr>
            <a:spLocks noGrp="1"/>
          </p:cNvSpPr>
          <p:nvPr>
            <p:ph sz="half" idx="1"/>
          </p:nvPr>
        </p:nvSpPr>
        <p:spPr>
          <a:xfrm>
            <a:off x="838200" y="1181100"/>
            <a:ext cx="5181600" cy="5029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9004A5E-4CE7-0700-B981-92434BE91250}"/>
              </a:ext>
            </a:extLst>
          </p:cNvPr>
          <p:cNvSpPr>
            <a:spLocks noGrp="1"/>
          </p:cNvSpPr>
          <p:nvPr>
            <p:ph sz="half" idx="2"/>
          </p:nvPr>
        </p:nvSpPr>
        <p:spPr>
          <a:xfrm>
            <a:off x="6172200" y="1181100"/>
            <a:ext cx="5181600" cy="5029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94C446B-EB45-2758-5273-C25A3679110B}"/>
              </a:ext>
            </a:extLst>
          </p:cNvPr>
          <p:cNvSpPr/>
          <p:nvPr userDrawn="1"/>
        </p:nvSpPr>
        <p:spPr bwMode="white">
          <a:xfrm>
            <a:off x="0" y="0"/>
            <a:ext cx="12192000" cy="9402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noProof="0"/>
          </a:p>
        </p:txBody>
      </p:sp>
      <p:pic>
        <p:nvPicPr>
          <p:cNvPr id="9" name="Picture 8" descr="MISSDIG811 Logo">
            <a:extLst>
              <a:ext uri="{FF2B5EF4-FFF2-40B4-BE49-F238E27FC236}">
                <a16:creationId xmlns:a16="http://schemas.microsoft.com/office/drawing/2014/main" id="{9BFE87AD-0E30-E490-FD0D-D69B6AB10ED7}"/>
              </a:ext>
            </a:extLst>
          </p:cNvPr>
          <p:cNvPicPr>
            <a:picLocks noChangeAspect="1"/>
          </p:cNvPicPr>
          <p:nvPr userDrawn="1"/>
        </p:nvPicPr>
        <p:blipFill>
          <a:blip r:embed="rId2"/>
          <a:stretch>
            <a:fillRect/>
          </a:stretch>
        </p:blipFill>
        <p:spPr>
          <a:xfrm>
            <a:off x="10407947" y="23121"/>
            <a:ext cx="1784053" cy="576648"/>
          </a:xfrm>
          <a:prstGeom prst="rect">
            <a:avLst/>
          </a:prstGeom>
        </p:spPr>
      </p:pic>
      <p:sp>
        <p:nvSpPr>
          <p:cNvPr id="11" name="Title 1">
            <a:extLst>
              <a:ext uri="{FF2B5EF4-FFF2-40B4-BE49-F238E27FC236}">
                <a16:creationId xmlns:a16="http://schemas.microsoft.com/office/drawing/2014/main" id="{77C14D57-9F7F-8D07-3644-0B7913ACC4B2}"/>
              </a:ext>
            </a:extLst>
          </p:cNvPr>
          <p:cNvSpPr>
            <a:spLocks noGrp="1"/>
          </p:cNvSpPr>
          <p:nvPr>
            <p:ph type="title"/>
          </p:nvPr>
        </p:nvSpPr>
        <p:spPr>
          <a:xfrm>
            <a:off x="286109" y="18255"/>
            <a:ext cx="11618343" cy="922023"/>
          </a:xfrm>
        </p:spPr>
        <p:txBody>
          <a:bodyPr anchor="b">
            <a:normAutofit/>
          </a:bodyPr>
          <a:lstStyle>
            <a:lvl1pPr>
              <a:defRPr sz="4000" b="1">
                <a:solidFill>
                  <a:schemeClr val="bg1"/>
                </a:solidFill>
              </a:defRPr>
            </a:lvl1pPr>
          </a:lstStyle>
          <a:p>
            <a:r>
              <a:rPr lang="en-US"/>
              <a:t>Click to edit Master title style</a:t>
            </a:r>
            <a:endParaRPr lang="en-US" dirty="0"/>
          </a:p>
        </p:txBody>
      </p:sp>
      <p:sp>
        <p:nvSpPr>
          <p:cNvPr id="13" name="Rectangle 12">
            <a:extLst>
              <a:ext uri="{FF2B5EF4-FFF2-40B4-BE49-F238E27FC236}">
                <a16:creationId xmlns:a16="http://schemas.microsoft.com/office/drawing/2014/main" id="{10E7BCE8-C473-546E-AD70-EC21612FD9EE}"/>
              </a:ext>
            </a:extLst>
          </p:cNvPr>
          <p:cNvSpPr/>
          <p:nvPr userDrawn="1"/>
        </p:nvSpPr>
        <p:spPr>
          <a:xfrm flipV="1">
            <a:off x="0" y="940280"/>
            <a:ext cx="12192000" cy="457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528518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47FEF4-46D1-2CB6-EFDB-2D34290D337A}"/>
              </a:ext>
            </a:extLst>
          </p:cNvPr>
          <p:cNvSpPr>
            <a:spLocks noGrp="1"/>
          </p:cNvSpPr>
          <p:nvPr>
            <p:ph type="body" idx="1"/>
          </p:nvPr>
        </p:nvSpPr>
        <p:spPr>
          <a:xfrm>
            <a:off x="839788" y="1181099"/>
            <a:ext cx="5157787" cy="7143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F79078-7B60-C88D-BC9B-86296851EB44}"/>
              </a:ext>
            </a:extLst>
          </p:cNvPr>
          <p:cNvSpPr>
            <a:spLocks noGrp="1"/>
          </p:cNvSpPr>
          <p:nvPr>
            <p:ph sz="half" idx="2"/>
          </p:nvPr>
        </p:nvSpPr>
        <p:spPr>
          <a:xfrm>
            <a:off x="836612" y="1958196"/>
            <a:ext cx="5157787" cy="4252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1DB7B4-68A8-1CFB-81F4-975B35FF47B8}"/>
              </a:ext>
            </a:extLst>
          </p:cNvPr>
          <p:cNvSpPr>
            <a:spLocks noGrp="1"/>
          </p:cNvSpPr>
          <p:nvPr>
            <p:ph type="body" sz="quarter" idx="3"/>
          </p:nvPr>
        </p:nvSpPr>
        <p:spPr>
          <a:xfrm>
            <a:off x="6172200" y="1181099"/>
            <a:ext cx="5183188" cy="7143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A01282-FBE8-8E55-D511-1BE080D99097}"/>
              </a:ext>
            </a:extLst>
          </p:cNvPr>
          <p:cNvSpPr>
            <a:spLocks noGrp="1"/>
          </p:cNvSpPr>
          <p:nvPr>
            <p:ph sz="quarter" idx="4"/>
          </p:nvPr>
        </p:nvSpPr>
        <p:spPr>
          <a:xfrm>
            <a:off x="6169024" y="1958196"/>
            <a:ext cx="5183188" cy="4252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DA3A921B-ACC7-CBB7-0815-4F558FA6714C}"/>
              </a:ext>
            </a:extLst>
          </p:cNvPr>
          <p:cNvSpPr/>
          <p:nvPr userDrawn="1"/>
        </p:nvSpPr>
        <p:spPr bwMode="white">
          <a:xfrm>
            <a:off x="0" y="0"/>
            <a:ext cx="12192000" cy="9402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noProof="0"/>
          </a:p>
        </p:txBody>
      </p:sp>
      <p:pic>
        <p:nvPicPr>
          <p:cNvPr id="14" name="Picture 13" descr="MISSDIG811 Logo">
            <a:extLst>
              <a:ext uri="{FF2B5EF4-FFF2-40B4-BE49-F238E27FC236}">
                <a16:creationId xmlns:a16="http://schemas.microsoft.com/office/drawing/2014/main" id="{2DFB1474-1D2F-9D0B-17F1-DA28BD235760}"/>
              </a:ext>
            </a:extLst>
          </p:cNvPr>
          <p:cNvPicPr>
            <a:picLocks noChangeAspect="1"/>
          </p:cNvPicPr>
          <p:nvPr userDrawn="1"/>
        </p:nvPicPr>
        <p:blipFill>
          <a:blip r:embed="rId2"/>
          <a:stretch>
            <a:fillRect/>
          </a:stretch>
        </p:blipFill>
        <p:spPr>
          <a:xfrm>
            <a:off x="10407947" y="23121"/>
            <a:ext cx="1784053" cy="576648"/>
          </a:xfrm>
          <a:prstGeom prst="rect">
            <a:avLst/>
          </a:prstGeom>
        </p:spPr>
      </p:pic>
      <p:sp>
        <p:nvSpPr>
          <p:cNvPr id="16" name="Title 1">
            <a:extLst>
              <a:ext uri="{FF2B5EF4-FFF2-40B4-BE49-F238E27FC236}">
                <a16:creationId xmlns:a16="http://schemas.microsoft.com/office/drawing/2014/main" id="{243721BF-1BC9-978E-E579-6DC04E14122D}"/>
              </a:ext>
            </a:extLst>
          </p:cNvPr>
          <p:cNvSpPr txBox="1">
            <a:spLocks/>
          </p:cNvSpPr>
          <p:nvPr userDrawn="1"/>
        </p:nvSpPr>
        <p:spPr>
          <a:xfrm>
            <a:off x="286109" y="18255"/>
            <a:ext cx="11618343" cy="9220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a:t>Click to edit Master title style</a:t>
            </a:r>
            <a:endParaRPr lang="en-US" dirty="0"/>
          </a:p>
        </p:txBody>
      </p:sp>
      <p:sp>
        <p:nvSpPr>
          <p:cNvPr id="18" name="Rectangle 17">
            <a:extLst>
              <a:ext uri="{FF2B5EF4-FFF2-40B4-BE49-F238E27FC236}">
                <a16:creationId xmlns:a16="http://schemas.microsoft.com/office/drawing/2014/main" id="{6E802AB4-581A-FFB5-490F-E3B108F77B2C}"/>
              </a:ext>
            </a:extLst>
          </p:cNvPr>
          <p:cNvSpPr/>
          <p:nvPr userDrawn="1"/>
        </p:nvSpPr>
        <p:spPr>
          <a:xfrm flipV="1">
            <a:off x="0" y="940280"/>
            <a:ext cx="12192000" cy="457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689782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DB943B-FADC-FF1D-17F5-A3D1ADF6F836}"/>
              </a:ext>
            </a:extLst>
          </p:cNvPr>
          <p:cNvSpPr/>
          <p:nvPr userDrawn="1"/>
        </p:nvSpPr>
        <p:spPr bwMode="white">
          <a:xfrm>
            <a:off x="0" y="0"/>
            <a:ext cx="12192000" cy="9402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noProof="0"/>
          </a:p>
        </p:txBody>
      </p:sp>
      <p:pic>
        <p:nvPicPr>
          <p:cNvPr id="7" name="Picture 6" descr="MISSDIG811 Logo">
            <a:extLst>
              <a:ext uri="{FF2B5EF4-FFF2-40B4-BE49-F238E27FC236}">
                <a16:creationId xmlns:a16="http://schemas.microsoft.com/office/drawing/2014/main" id="{C27F20CB-E6FF-521C-1CD8-073E2FFAA550}"/>
              </a:ext>
            </a:extLst>
          </p:cNvPr>
          <p:cNvPicPr>
            <a:picLocks noChangeAspect="1"/>
          </p:cNvPicPr>
          <p:nvPr userDrawn="1"/>
        </p:nvPicPr>
        <p:blipFill>
          <a:blip r:embed="rId2"/>
          <a:stretch>
            <a:fillRect/>
          </a:stretch>
        </p:blipFill>
        <p:spPr>
          <a:xfrm>
            <a:off x="10407947" y="23121"/>
            <a:ext cx="1784053" cy="576648"/>
          </a:xfrm>
          <a:prstGeom prst="rect">
            <a:avLst/>
          </a:prstGeom>
        </p:spPr>
      </p:pic>
      <p:sp>
        <p:nvSpPr>
          <p:cNvPr id="9" name="Title 1">
            <a:extLst>
              <a:ext uri="{FF2B5EF4-FFF2-40B4-BE49-F238E27FC236}">
                <a16:creationId xmlns:a16="http://schemas.microsoft.com/office/drawing/2014/main" id="{81AFF680-80FE-1F5B-E709-32D1226AD455}"/>
              </a:ext>
            </a:extLst>
          </p:cNvPr>
          <p:cNvSpPr txBox="1">
            <a:spLocks/>
          </p:cNvSpPr>
          <p:nvPr userDrawn="1"/>
        </p:nvSpPr>
        <p:spPr>
          <a:xfrm>
            <a:off x="286109" y="18255"/>
            <a:ext cx="11618343" cy="9220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id="{FA872901-59EE-F765-F914-8978EF870342}"/>
              </a:ext>
            </a:extLst>
          </p:cNvPr>
          <p:cNvSpPr/>
          <p:nvPr userDrawn="1"/>
        </p:nvSpPr>
        <p:spPr>
          <a:xfrm flipV="1">
            <a:off x="0" y="940280"/>
            <a:ext cx="12192000" cy="457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301895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MISSDIG811 Logo">
            <a:extLst>
              <a:ext uri="{FF2B5EF4-FFF2-40B4-BE49-F238E27FC236}">
                <a16:creationId xmlns:a16="http://schemas.microsoft.com/office/drawing/2014/main" id="{90241C31-9867-26B0-1EE8-93D5A76E0F23}"/>
              </a:ext>
            </a:extLst>
          </p:cNvPr>
          <p:cNvPicPr>
            <a:picLocks noChangeAspect="1"/>
          </p:cNvPicPr>
          <p:nvPr userDrawn="1"/>
        </p:nvPicPr>
        <p:blipFill>
          <a:blip r:embed="rId2"/>
          <a:stretch>
            <a:fillRect/>
          </a:stretch>
        </p:blipFill>
        <p:spPr>
          <a:xfrm>
            <a:off x="10407947" y="23121"/>
            <a:ext cx="1784053" cy="576648"/>
          </a:xfrm>
          <a:prstGeom prst="rect">
            <a:avLst/>
          </a:prstGeom>
        </p:spPr>
      </p:pic>
    </p:spTree>
    <p:extLst>
      <p:ext uri="{BB962C8B-B14F-4D97-AF65-F5344CB8AC3E}">
        <p14:creationId xmlns:p14="http://schemas.microsoft.com/office/powerpoint/2010/main" val="163673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6B7673-F17A-69E3-2AC9-332EC4DD2F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437016-DB3C-13D3-DD1A-3FE68D2BC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34263D1-4DDB-0818-E4ED-342F4DECC7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6E24D1-80E8-498E-9AD4-5813BB9C5EA8}" type="datetimeFigureOut">
              <a:rPr lang="en-US" smtClean="0"/>
              <a:t>11/19/2025</a:t>
            </a:fld>
            <a:endParaRPr lang="en-US"/>
          </a:p>
        </p:txBody>
      </p:sp>
      <p:sp>
        <p:nvSpPr>
          <p:cNvPr id="5" name="Footer Placeholder 4">
            <a:extLst>
              <a:ext uri="{FF2B5EF4-FFF2-40B4-BE49-F238E27FC236}">
                <a16:creationId xmlns:a16="http://schemas.microsoft.com/office/drawing/2014/main" id="{0C0C5E62-567F-4CB1-62A6-AAC0A364FA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EE7DE9F-A986-08E4-3AEE-57BEB9043D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8EF4FF-0012-4963-AC15-5C486EB93FA0}" type="slidenum">
              <a:rPr lang="en-US" smtClean="0"/>
              <a:t>‹#›</a:t>
            </a:fld>
            <a:endParaRPr lang="en-US"/>
          </a:p>
        </p:txBody>
      </p:sp>
      <p:sp>
        <p:nvSpPr>
          <p:cNvPr id="7" name="Rectangle 6">
            <a:extLst>
              <a:ext uri="{FF2B5EF4-FFF2-40B4-BE49-F238E27FC236}">
                <a16:creationId xmlns:a16="http://schemas.microsoft.com/office/drawing/2014/main" id="{33144A36-23BB-1190-C275-BF49A07A0EF9}"/>
              </a:ext>
            </a:extLst>
          </p:cNvPr>
          <p:cNvSpPr/>
          <p:nvPr userDrawn="1"/>
        </p:nvSpPr>
        <p:spPr>
          <a:xfrm>
            <a:off x="0" y="6349482"/>
            <a:ext cx="12192000" cy="50851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2700000" algn="tl" rotWithShape="0">
                    <a:prstClr val="black">
                      <a:alpha val="40000"/>
                    </a:prstClr>
                  </a:outerShdw>
                </a:effectLst>
                <a:latin typeface="+mj-lt"/>
              </a:rPr>
              <a:t>Safety Is In Your Hands. Every Dig. Every Time.</a:t>
            </a:r>
          </a:p>
        </p:txBody>
      </p:sp>
      <p:sp>
        <p:nvSpPr>
          <p:cNvPr id="8" name="Rectangle 7">
            <a:extLst>
              <a:ext uri="{FF2B5EF4-FFF2-40B4-BE49-F238E27FC236}">
                <a16:creationId xmlns:a16="http://schemas.microsoft.com/office/drawing/2014/main" id="{7DB0CC74-7792-728E-51D9-2A9F929B0E29}"/>
              </a:ext>
            </a:extLst>
          </p:cNvPr>
          <p:cNvSpPr/>
          <p:nvPr userDrawn="1"/>
        </p:nvSpPr>
        <p:spPr>
          <a:xfrm flipV="1">
            <a:off x="0" y="6303762"/>
            <a:ext cx="12192000" cy="457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effectLst>
                <a:outerShdw blurRad="50800" dist="38100" dir="2700000" algn="tl" rotWithShape="0">
                  <a:prstClr val="black">
                    <a:alpha val="40000"/>
                  </a:prstClr>
                </a:outerShdw>
              </a:effectLst>
              <a:latin typeface="+mj-lt"/>
            </a:endParaRPr>
          </a:p>
        </p:txBody>
      </p:sp>
      <p:sp>
        <p:nvSpPr>
          <p:cNvPr id="9" name="TextBox 8">
            <a:extLst>
              <a:ext uri="{FF2B5EF4-FFF2-40B4-BE49-F238E27FC236}">
                <a16:creationId xmlns:a16="http://schemas.microsoft.com/office/drawing/2014/main" id="{C7D5A6C5-CC83-DF79-8F08-17D529ECEBC4}"/>
              </a:ext>
            </a:extLst>
          </p:cNvPr>
          <p:cNvSpPr txBox="1"/>
          <p:nvPr userDrawn="1"/>
        </p:nvSpPr>
        <p:spPr>
          <a:xfrm>
            <a:off x="10813096" y="6588658"/>
            <a:ext cx="1378904"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Updated 11/17/2025</a:t>
            </a:r>
          </a:p>
        </p:txBody>
      </p:sp>
    </p:spTree>
    <p:extLst>
      <p:ext uri="{BB962C8B-B14F-4D97-AF65-F5344CB8AC3E}">
        <p14:creationId xmlns:p14="http://schemas.microsoft.com/office/powerpoint/2010/main" val="209416127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44" userDrawn="1">
          <p15:clr>
            <a:srgbClr val="F26B43"/>
          </p15:clr>
        </p15:guide>
        <p15:guide id="2" pos="3840" userDrawn="1">
          <p15:clr>
            <a:srgbClr val="F26B43"/>
          </p15:clr>
        </p15:guide>
        <p15:guide id="3" orient="horz" pos="2260" userDrawn="1">
          <p15:clr>
            <a:srgbClr val="F26B43"/>
          </p15:clr>
        </p15:guide>
        <p15:guide id="4" orient="horz" pos="391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microsoft.com/office/2017/04/relationships/track" Target="../media/track1.vtt"/></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F90FA-5484-7942-435E-2F4A4FFFFBAC}"/>
              </a:ext>
            </a:extLst>
          </p:cNvPr>
          <p:cNvSpPr>
            <a:spLocks noGrp="1"/>
          </p:cNvSpPr>
          <p:nvPr>
            <p:ph type="ctrTitle"/>
          </p:nvPr>
        </p:nvSpPr>
        <p:spPr/>
        <p:txBody>
          <a:bodyPr/>
          <a:lstStyle/>
          <a:p>
            <a:r>
              <a:rPr lang="en-US" dirty="0"/>
              <a:t>Work Zones &amp; </a:t>
            </a:r>
            <a:br>
              <a:rPr lang="en-US" dirty="0"/>
            </a:br>
            <a:r>
              <a:rPr lang="en-US" dirty="0"/>
              <a:t>Soft Excavation</a:t>
            </a:r>
          </a:p>
        </p:txBody>
      </p:sp>
      <p:sp>
        <p:nvSpPr>
          <p:cNvPr id="3" name="Subtitle 2">
            <a:extLst>
              <a:ext uri="{FF2B5EF4-FFF2-40B4-BE49-F238E27FC236}">
                <a16:creationId xmlns:a16="http://schemas.microsoft.com/office/drawing/2014/main" id="{71F1D2A1-E37E-1EC6-119F-F296EF19F61C}"/>
              </a:ext>
            </a:extLst>
          </p:cNvPr>
          <p:cNvSpPr>
            <a:spLocks noGrp="1"/>
          </p:cNvSpPr>
          <p:nvPr>
            <p:ph type="subTitle" idx="1"/>
          </p:nvPr>
        </p:nvSpPr>
        <p:spPr/>
        <p:txBody>
          <a:bodyPr/>
          <a:lstStyle/>
          <a:p>
            <a:r>
              <a:rPr lang="en-US" dirty="0"/>
              <a:t>Dig Smart: How to Dig Safely Around Marked Utilities</a:t>
            </a:r>
          </a:p>
        </p:txBody>
      </p:sp>
    </p:spTree>
    <p:extLst>
      <p:ext uri="{BB962C8B-B14F-4D97-AF65-F5344CB8AC3E}">
        <p14:creationId xmlns:p14="http://schemas.microsoft.com/office/powerpoint/2010/main" val="1716812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51E196-594C-73B1-3B8A-1872D7F6B5B9}"/>
              </a:ext>
            </a:extLst>
          </p:cNvPr>
          <p:cNvSpPr>
            <a:spLocks noGrp="1"/>
          </p:cNvSpPr>
          <p:nvPr>
            <p:ph sz="half" idx="1"/>
          </p:nvPr>
        </p:nvSpPr>
        <p:spPr>
          <a:xfrm>
            <a:off x="838200" y="1181100"/>
            <a:ext cx="3950677" cy="5029199"/>
          </a:xfrm>
        </p:spPr>
        <p:txBody>
          <a:bodyPr vert="horz" lIns="91440" tIns="45720" rIns="91440" bIns="45720" rtlCol="0" anchor="t">
            <a:normAutofit/>
          </a:bodyPr>
          <a:lstStyle/>
          <a:p>
            <a:r>
              <a:rPr lang="en-US" sz="2400" dirty="0"/>
              <a:t>Michigan’s excavation law, </a:t>
            </a:r>
            <a:r>
              <a:rPr lang="en-US" sz="2400" b="1" dirty="0"/>
              <a:t>Public Act 174</a:t>
            </a:r>
            <a:r>
              <a:rPr lang="en-US" sz="2400" dirty="0"/>
              <a:t>, requires anyone digging or displacing earth to protect underground utilities by using </a:t>
            </a:r>
            <a:r>
              <a:rPr lang="en-US" sz="2400" b="1" dirty="0"/>
              <a:t>soft excavation methods </a:t>
            </a:r>
            <a:r>
              <a:rPr lang="en-US" sz="2400" dirty="0"/>
              <a:t>when working near facility markings.</a:t>
            </a:r>
            <a:endParaRPr lang="en-US" sz="2400" dirty="0">
              <a:ea typeface="Roboto"/>
              <a:cs typeface="Roboto"/>
            </a:endParaRPr>
          </a:p>
          <a:p>
            <a:r>
              <a:rPr lang="en-US" sz="2400" dirty="0"/>
              <a:t>Knowing the </a:t>
            </a:r>
            <a:r>
              <a:rPr lang="en-US" sz="2400" b="1" dirty="0"/>
              <a:t>work zones </a:t>
            </a:r>
            <a:r>
              <a:rPr lang="en-US" sz="2400" dirty="0"/>
              <a:t>and when to use soft excavation helps </a:t>
            </a:r>
            <a:r>
              <a:rPr lang="en-US" sz="2400" b="1" dirty="0"/>
              <a:t>prevent injuries, service outages, and costly damage.</a:t>
            </a:r>
            <a:endParaRPr lang="en-US" sz="2400" dirty="0">
              <a:ea typeface="Roboto"/>
              <a:cs typeface="Roboto"/>
            </a:endParaRPr>
          </a:p>
          <a:p>
            <a:endParaRPr lang="en-US" sz="2400" dirty="0">
              <a:ea typeface="Roboto"/>
              <a:cs typeface="Roboto"/>
            </a:endParaRPr>
          </a:p>
        </p:txBody>
      </p:sp>
      <p:pic>
        <p:nvPicPr>
          <p:cNvPr id="5" name="Picture 4">
            <a:extLst>
              <a:ext uri="{FF2B5EF4-FFF2-40B4-BE49-F238E27FC236}">
                <a16:creationId xmlns:a16="http://schemas.microsoft.com/office/drawing/2014/main" id="{66E922D5-8C90-6B97-5A84-3F3FD7D87EF0}"/>
              </a:ext>
            </a:extLst>
          </p:cNvPr>
          <p:cNvPicPr>
            <a:picLocks noChangeAspect="1"/>
          </p:cNvPicPr>
          <p:nvPr/>
        </p:nvPicPr>
        <p:blipFill>
          <a:blip r:embed="rId2"/>
          <a:stretch>
            <a:fillRect/>
          </a:stretch>
        </p:blipFill>
        <p:spPr>
          <a:xfrm>
            <a:off x="5195277" y="1544759"/>
            <a:ext cx="6715368" cy="3774342"/>
          </a:xfrm>
          <a:prstGeom prst="rect">
            <a:avLst/>
          </a:prstGeom>
          <a:noFill/>
          <a:ln w="28575">
            <a:solidFill>
              <a:schemeClr val="accent1"/>
            </a:solidFill>
          </a:ln>
          <a:effectLst>
            <a:outerShdw blurRad="50800" dist="38100" dir="2700000">
              <a:srgbClr val="000000">
                <a:alpha val="40000"/>
              </a:srgbClr>
            </a:outerShdw>
          </a:effectLst>
        </p:spPr>
      </p:pic>
      <p:sp>
        <p:nvSpPr>
          <p:cNvPr id="2" name="Title 1">
            <a:extLst>
              <a:ext uri="{FF2B5EF4-FFF2-40B4-BE49-F238E27FC236}">
                <a16:creationId xmlns:a16="http://schemas.microsoft.com/office/drawing/2014/main" id="{7F251A33-27E8-E041-5B9E-C6996CA77DAF}"/>
              </a:ext>
            </a:extLst>
          </p:cNvPr>
          <p:cNvSpPr>
            <a:spLocks noGrp="1"/>
          </p:cNvSpPr>
          <p:nvPr>
            <p:ph type="title"/>
          </p:nvPr>
        </p:nvSpPr>
        <p:spPr>
          <a:xfrm>
            <a:off x="286109" y="18255"/>
            <a:ext cx="11618343" cy="922023"/>
          </a:xfrm>
        </p:spPr>
        <p:txBody>
          <a:bodyPr anchor="b">
            <a:normAutofit/>
          </a:bodyPr>
          <a:lstStyle/>
          <a:p>
            <a:r>
              <a:rPr lang="en-US" dirty="0"/>
              <a:t>Work Zones &amp; Soft Excavation</a:t>
            </a:r>
          </a:p>
        </p:txBody>
      </p:sp>
    </p:spTree>
    <p:extLst>
      <p:ext uri="{BB962C8B-B14F-4D97-AF65-F5344CB8AC3E}">
        <p14:creationId xmlns:p14="http://schemas.microsoft.com/office/powerpoint/2010/main" val="67428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crolearning - Work Zones &amp; Soft Excavation">
            <a:hlinkClick r:id="" action="ppaction://media"/>
            <a:extLst>
              <a:ext uri="{FF2B5EF4-FFF2-40B4-BE49-F238E27FC236}">
                <a16:creationId xmlns:a16="http://schemas.microsoft.com/office/drawing/2014/main" id="{BEC2843D-B593-B819-8E45-25A514EDD21D}"/>
              </a:ext>
            </a:extLst>
          </p:cNvPr>
          <p:cNvPicPr>
            <a:picLocks noGrp="1" noChangeAspect="1"/>
          </p:cNvPicPr>
          <p:nvPr>
            <p:ph idx="4294967295"/>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19D52919-687F-42F5-AD8B-3CA1CA692E5E}" label="Microlearning - Work Zones &amp; Soft Excavation English Subtitles" lang="" r:embed="rId4"/>
                        </p173:trackLst>
                      </p173:tracksInfo>
                    </p:ext>
                  </p14:extLst>
                </p14:media>
              </p:ext>
            </p:extLst>
          </p:nvPr>
        </p:nvPicPr>
        <p:blipFill>
          <a:blip r:embed="rId5"/>
          <a:stretch>
            <a:fillRect/>
          </a:stretch>
        </p:blipFill>
        <p:spPr>
          <a:xfrm>
            <a:off x="1636712" y="1079500"/>
            <a:ext cx="8918575" cy="5016500"/>
          </a:xfrm>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F21AD5AA-E9F3-7007-6FE7-E45A88B70EE5}"/>
              </a:ext>
            </a:extLst>
          </p:cNvPr>
          <p:cNvSpPr>
            <a:spLocks noGrp="1"/>
          </p:cNvSpPr>
          <p:nvPr>
            <p:ph type="title"/>
          </p:nvPr>
        </p:nvSpPr>
        <p:spPr/>
        <p:txBody>
          <a:bodyPr/>
          <a:lstStyle/>
          <a:p>
            <a:r>
              <a:rPr lang="en-US" dirty="0"/>
              <a:t>Work Zones &amp; Soft Excavation</a:t>
            </a:r>
          </a:p>
        </p:txBody>
      </p:sp>
    </p:spTree>
    <p:extLst>
      <p:ext uri="{BB962C8B-B14F-4D97-AF65-F5344CB8AC3E}">
        <p14:creationId xmlns:p14="http://schemas.microsoft.com/office/powerpoint/2010/main" val="200485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AD8F3B-FE3C-2895-A3E1-9D265B546A64}"/>
              </a:ext>
            </a:extLst>
          </p:cNvPr>
          <p:cNvSpPr>
            <a:spLocks noGrp="1"/>
          </p:cNvSpPr>
          <p:nvPr>
            <p:ph idx="4294967295"/>
          </p:nvPr>
        </p:nvSpPr>
        <p:spPr>
          <a:xfrm>
            <a:off x="286829" y="1181819"/>
            <a:ext cx="6461444" cy="5015795"/>
          </a:xfrm>
        </p:spPr>
        <p:txBody>
          <a:bodyPr>
            <a:normAutofit/>
          </a:bodyPr>
          <a:lstStyle/>
          <a:p>
            <a:r>
              <a:rPr lang="en-US" sz="2000" dirty="0"/>
              <a:t>When the excavation activity involves the use of power tools, heavy equipment, or machinery, excavators must employ manual excavation techniques when working near facility markings.</a:t>
            </a:r>
          </a:p>
        </p:txBody>
      </p:sp>
      <p:sp>
        <p:nvSpPr>
          <p:cNvPr id="3" name="Title 2">
            <a:extLst>
              <a:ext uri="{FF2B5EF4-FFF2-40B4-BE49-F238E27FC236}">
                <a16:creationId xmlns:a16="http://schemas.microsoft.com/office/drawing/2014/main" id="{C97F37C7-7618-E10E-AEE0-BADAD773563D}"/>
              </a:ext>
            </a:extLst>
          </p:cNvPr>
          <p:cNvSpPr>
            <a:spLocks noGrp="1"/>
          </p:cNvSpPr>
          <p:nvPr>
            <p:ph type="title"/>
          </p:nvPr>
        </p:nvSpPr>
        <p:spPr/>
        <p:txBody>
          <a:bodyPr/>
          <a:lstStyle/>
          <a:p>
            <a:r>
              <a:rPr lang="en-US" dirty="0"/>
              <a:t>Soft Excavation</a:t>
            </a:r>
          </a:p>
        </p:txBody>
      </p:sp>
      <p:pic>
        <p:nvPicPr>
          <p:cNvPr id="4" name="Content Placeholder 4" descr="A picture containing text, cake, chocolate&#10;&#10;Description automatically generated">
            <a:extLst>
              <a:ext uri="{FF2B5EF4-FFF2-40B4-BE49-F238E27FC236}">
                <a16:creationId xmlns:a16="http://schemas.microsoft.com/office/drawing/2014/main" id="{E94BADB6-AE74-9665-D423-8F0E7FFFA28E}"/>
              </a:ext>
            </a:extLst>
          </p:cNvPr>
          <p:cNvPicPr>
            <a:picLocks noChangeAspect="1"/>
          </p:cNvPicPr>
          <p:nvPr/>
        </p:nvPicPr>
        <p:blipFill rotWithShape="1">
          <a:blip r:embed="rId3">
            <a:extLst>
              <a:ext uri="{28A0092B-C50C-407E-A947-70E740481C1C}">
                <a14:useLocalDpi xmlns:a14="http://schemas.microsoft.com/office/drawing/2010/main" val="0"/>
              </a:ext>
            </a:extLst>
          </a:blip>
          <a:srcRect l="1" t="38395" r="1" b="22889"/>
          <a:stretch/>
        </p:blipFill>
        <p:spPr>
          <a:xfrm>
            <a:off x="6821081" y="1201270"/>
            <a:ext cx="5086248" cy="2625642"/>
          </a:xfrm>
          <a:prstGeom prst="roundRect">
            <a:avLst>
              <a:gd name="adj" fmla="val 847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Rounded Corners 4">
            <a:extLst>
              <a:ext uri="{FF2B5EF4-FFF2-40B4-BE49-F238E27FC236}">
                <a16:creationId xmlns:a16="http://schemas.microsoft.com/office/drawing/2014/main" id="{55B7ADD6-E8DE-A675-CF7D-FCF1B7ECEDFE}"/>
              </a:ext>
            </a:extLst>
          </p:cNvPr>
          <p:cNvSpPr/>
          <p:nvPr/>
        </p:nvSpPr>
        <p:spPr>
          <a:xfrm>
            <a:off x="-525495" y="2722825"/>
            <a:ext cx="6334665" cy="858095"/>
          </a:xfrm>
          <a:prstGeom prst="roundRect">
            <a:avLst/>
          </a:prstGeom>
          <a:solidFill>
            <a:srgbClr val="EF7B24"/>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rtlCol="0" anchor="ctr"/>
          <a:lstStyle/>
          <a:p>
            <a:r>
              <a:rPr lang="en-US" sz="2400" b="1">
                <a:solidFill>
                  <a:schemeClr val="bg1"/>
                </a:solidFill>
                <a:latin typeface="+mj-lt"/>
              </a:rPr>
              <a:t>Soft Excavation</a:t>
            </a:r>
          </a:p>
        </p:txBody>
      </p:sp>
      <p:sp>
        <p:nvSpPr>
          <p:cNvPr id="6" name="Rectangle: Rounded Corners 5">
            <a:extLst>
              <a:ext uri="{FF2B5EF4-FFF2-40B4-BE49-F238E27FC236}">
                <a16:creationId xmlns:a16="http://schemas.microsoft.com/office/drawing/2014/main" id="{F4174808-A052-BD91-C208-CC098A2B8868}"/>
              </a:ext>
            </a:extLst>
          </p:cNvPr>
          <p:cNvSpPr/>
          <p:nvPr/>
        </p:nvSpPr>
        <p:spPr>
          <a:xfrm>
            <a:off x="-523337" y="3499300"/>
            <a:ext cx="6619337" cy="2698314"/>
          </a:xfrm>
          <a:prstGeom prst="roundRect">
            <a:avLst/>
          </a:prstGeom>
          <a:solidFill>
            <a:schemeClr val="bg1"/>
          </a:solidFill>
          <a:ln>
            <a:solidFill>
              <a:srgbClr val="EF7B24"/>
            </a:solidFill>
          </a:ln>
        </p:spPr>
        <p:style>
          <a:lnRef idx="2">
            <a:schemeClr val="accent1">
              <a:shade val="15000"/>
            </a:schemeClr>
          </a:lnRef>
          <a:fillRef idx="1">
            <a:schemeClr val="accent1"/>
          </a:fillRef>
          <a:effectRef idx="0">
            <a:schemeClr val="accent1"/>
          </a:effectRef>
          <a:fontRef idx="minor">
            <a:schemeClr val="lt1"/>
          </a:fontRef>
        </p:style>
        <p:txBody>
          <a:bodyPr lIns="640080" rIns="91440" rtlCol="0" anchor="t"/>
          <a:lstStyle/>
          <a:p>
            <a:r>
              <a:rPr lang="en-US" sz="2000" dirty="0">
                <a:solidFill>
                  <a:schemeClr val="tx1"/>
                </a:solidFill>
              </a:rPr>
              <a:t>A method or technique designed to prevent contact damage to underground facilities, which includes, among others:</a:t>
            </a:r>
          </a:p>
          <a:p>
            <a:pPr marL="342900" indent="-342900">
              <a:buFont typeface="Arial" panose="020B0604020202020204" pitchFamily="34" charset="0"/>
              <a:buChar char="•"/>
            </a:pPr>
            <a:r>
              <a:rPr lang="en-US" sz="2000" dirty="0">
                <a:solidFill>
                  <a:schemeClr val="tx1"/>
                </a:solidFill>
              </a:rPr>
              <a:t>Digging with hand tools</a:t>
            </a:r>
          </a:p>
          <a:p>
            <a:pPr marL="342900" indent="-342900">
              <a:buFont typeface="Arial" panose="020B0604020202020204" pitchFamily="34" charset="0"/>
              <a:buChar char="•"/>
            </a:pPr>
            <a:r>
              <a:rPr lang="en-US" sz="2000" dirty="0">
                <a:solidFill>
                  <a:schemeClr val="tx1"/>
                </a:solidFill>
              </a:rPr>
              <a:t>Digging carefully with non-motorized tools</a:t>
            </a:r>
          </a:p>
          <a:p>
            <a:pPr marL="342900" indent="-342900">
              <a:buFont typeface="Arial" panose="020B0604020202020204" pitchFamily="34" charset="0"/>
              <a:buChar char="•"/>
            </a:pPr>
            <a:r>
              <a:rPr lang="en-US" sz="2000" dirty="0">
                <a:solidFill>
                  <a:schemeClr val="tx1"/>
                </a:solidFill>
              </a:rPr>
              <a:t>Pneumatic (Vacuum) excavation</a:t>
            </a:r>
          </a:p>
          <a:p>
            <a:pPr marL="342900" indent="-342900">
              <a:buFont typeface="Arial" panose="020B0604020202020204" pitchFamily="34" charset="0"/>
              <a:buChar char="•"/>
            </a:pPr>
            <a:r>
              <a:rPr lang="en-US" sz="2000" dirty="0">
                <a:solidFill>
                  <a:schemeClr val="tx1"/>
                </a:solidFill>
              </a:rPr>
              <a:t>Manual pneumatic tools</a:t>
            </a:r>
          </a:p>
        </p:txBody>
      </p:sp>
    </p:spTree>
    <p:extLst>
      <p:ext uri="{BB962C8B-B14F-4D97-AF65-F5344CB8AC3E}">
        <p14:creationId xmlns:p14="http://schemas.microsoft.com/office/powerpoint/2010/main" val="420885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C5965D-0839-4414-8C51-877A4F429D96}"/>
              </a:ext>
            </a:extLst>
          </p:cNvPr>
          <p:cNvSpPr>
            <a:spLocks noGrp="1"/>
          </p:cNvSpPr>
          <p:nvPr>
            <p:ph type="title"/>
          </p:nvPr>
        </p:nvSpPr>
        <p:spPr/>
        <p:txBody>
          <a:bodyPr/>
          <a:lstStyle/>
          <a:p>
            <a:r>
              <a:rPr lang="en-US" dirty="0"/>
              <a:t>Work Zones</a:t>
            </a:r>
          </a:p>
        </p:txBody>
      </p:sp>
      <p:grpSp>
        <p:nvGrpSpPr>
          <p:cNvPr id="4" name="Group 3">
            <a:extLst>
              <a:ext uri="{FF2B5EF4-FFF2-40B4-BE49-F238E27FC236}">
                <a16:creationId xmlns:a16="http://schemas.microsoft.com/office/drawing/2014/main" id="{1CE5E496-2BDE-4659-770B-FB8A05B12901}"/>
              </a:ext>
            </a:extLst>
          </p:cNvPr>
          <p:cNvGrpSpPr/>
          <p:nvPr/>
        </p:nvGrpSpPr>
        <p:grpSpPr>
          <a:xfrm>
            <a:off x="3048000" y="3528525"/>
            <a:ext cx="541894" cy="981230"/>
            <a:chOff x="4637313" y="1121880"/>
            <a:chExt cx="1447800" cy="2307120"/>
          </a:xfrm>
        </p:grpSpPr>
        <p:sp>
          <p:nvSpPr>
            <p:cNvPr id="5" name="Wave 4">
              <a:extLst>
                <a:ext uri="{FF2B5EF4-FFF2-40B4-BE49-F238E27FC236}">
                  <a16:creationId xmlns:a16="http://schemas.microsoft.com/office/drawing/2014/main" id="{87D84FBE-130A-0170-12EF-F3472DCC5F17}"/>
                </a:ext>
              </a:extLst>
            </p:cNvPr>
            <p:cNvSpPr/>
            <p:nvPr/>
          </p:nvSpPr>
          <p:spPr>
            <a:xfrm>
              <a:off x="4637313" y="1121880"/>
              <a:ext cx="1447800" cy="1371600"/>
            </a:xfrm>
            <a:prstGeom prst="wave">
              <a:avLst/>
            </a:prstGeom>
            <a:solidFill>
              <a:srgbClr val="FDEB1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1F03A0BB-AFCD-E16D-877B-1B5F94517463}"/>
                </a:ext>
              </a:extLst>
            </p:cNvPr>
            <p:cNvCxnSpPr>
              <a:cxnSpLocks/>
            </p:cNvCxnSpPr>
            <p:nvPr/>
          </p:nvCxnSpPr>
          <p:spPr>
            <a:xfrm>
              <a:off x="4648200" y="1310077"/>
              <a:ext cx="0" cy="211892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5870A3C2-8ADA-429B-10F3-0AADC4900F7C}"/>
              </a:ext>
            </a:extLst>
          </p:cNvPr>
          <p:cNvCxnSpPr>
            <a:cxnSpLocks/>
            <a:stCxn id="15" idx="1"/>
          </p:cNvCxnSpPr>
          <p:nvPr/>
        </p:nvCxnSpPr>
        <p:spPr>
          <a:xfrm flipV="1">
            <a:off x="1514623" y="5195891"/>
            <a:ext cx="819852" cy="60362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A video game screen with grass and dirt&#10;&#10;Description automatically generated">
            <a:extLst>
              <a:ext uri="{FF2B5EF4-FFF2-40B4-BE49-F238E27FC236}">
                <a16:creationId xmlns:a16="http://schemas.microsoft.com/office/drawing/2014/main" id="{A6F1FFAE-DC3A-01E4-7760-87A2F7E2791E}"/>
              </a:ext>
            </a:extLst>
          </p:cNvPr>
          <p:cNvPicPr>
            <a:picLocks noChangeAspect="1"/>
          </p:cNvPicPr>
          <p:nvPr/>
        </p:nvPicPr>
        <p:blipFill rotWithShape="1">
          <a:blip r:embed="rId3"/>
          <a:srcRect t="75625"/>
          <a:stretch/>
        </p:blipFill>
        <p:spPr>
          <a:xfrm>
            <a:off x="0" y="4019140"/>
            <a:ext cx="12192000" cy="2971800"/>
          </a:xfrm>
          <a:prstGeom prst="rect">
            <a:avLst/>
          </a:prstGeom>
        </p:spPr>
      </p:pic>
      <p:grpSp>
        <p:nvGrpSpPr>
          <p:cNvPr id="10" name="Group 9">
            <a:extLst>
              <a:ext uri="{FF2B5EF4-FFF2-40B4-BE49-F238E27FC236}">
                <a16:creationId xmlns:a16="http://schemas.microsoft.com/office/drawing/2014/main" id="{0A583339-218D-0EAD-BC8B-36966D94D3AE}"/>
              </a:ext>
            </a:extLst>
          </p:cNvPr>
          <p:cNvGrpSpPr/>
          <p:nvPr/>
        </p:nvGrpSpPr>
        <p:grpSpPr>
          <a:xfrm>
            <a:off x="1378927" y="5055215"/>
            <a:ext cx="1409701" cy="1581797"/>
            <a:chOff x="5372099" y="4986643"/>
            <a:chExt cx="1409701" cy="1581797"/>
          </a:xfrm>
        </p:grpSpPr>
        <p:sp>
          <p:nvSpPr>
            <p:cNvPr id="11" name="Trapezoid 10">
              <a:extLst>
                <a:ext uri="{FF2B5EF4-FFF2-40B4-BE49-F238E27FC236}">
                  <a16:creationId xmlns:a16="http://schemas.microsoft.com/office/drawing/2014/main" id="{AE5A09A9-ED71-42A0-EAFE-8E7F163F4779}"/>
                </a:ext>
              </a:extLst>
            </p:cNvPr>
            <p:cNvSpPr/>
            <p:nvPr/>
          </p:nvSpPr>
          <p:spPr>
            <a:xfrm rot="2963125">
              <a:off x="5827750" y="4990239"/>
              <a:ext cx="391928" cy="988585"/>
            </a:xfrm>
            <a:prstGeom prst="trapezoid">
              <a:avLst>
                <a:gd name="adj" fmla="val 28955"/>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BC9B03D-6A57-1979-0750-CDBCEE869280}"/>
                </a:ext>
              </a:extLst>
            </p:cNvPr>
            <p:cNvSpPr/>
            <p:nvPr/>
          </p:nvSpPr>
          <p:spPr>
            <a:xfrm>
              <a:off x="6267449" y="5024437"/>
              <a:ext cx="514351" cy="568011"/>
            </a:xfrm>
            <a:prstGeom prst="ellipse">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B19958DE-CD81-308A-4C43-D58CB0C32897}"/>
                </a:ext>
              </a:extLst>
            </p:cNvPr>
            <p:cNvSpPr/>
            <p:nvPr/>
          </p:nvSpPr>
          <p:spPr>
            <a:xfrm rot="2113750">
              <a:off x="6138894" y="5282654"/>
              <a:ext cx="457674" cy="1120694"/>
            </a:xfrm>
            <a:prstGeom prst="trapezoid">
              <a:avLst>
                <a:gd name="adj" fmla="val 32002"/>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641670C7-D864-D016-CA73-78C7FDD1818F}"/>
                </a:ext>
              </a:extLst>
            </p:cNvPr>
            <p:cNvSpPr/>
            <p:nvPr/>
          </p:nvSpPr>
          <p:spPr>
            <a:xfrm rot="2268578">
              <a:off x="6033309" y="4986643"/>
              <a:ext cx="381792" cy="1244314"/>
            </a:xfrm>
            <a:prstGeom prst="trapezoid">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6C74159-40FD-CFE6-33CA-B4D3FDA6987A}"/>
                </a:ext>
              </a:extLst>
            </p:cNvPr>
            <p:cNvSpPr/>
            <p:nvPr/>
          </p:nvSpPr>
          <p:spPr>
            <a:xfrm>
              <a:off x="5372099" y="5587251"/>
              <a:ext cx="926592" cy="981189"/>
            </a:xfrm>
            <a:prstGeom prst="ellipse">
              <a:avLst/>
            </a:prstGeom>
            <a:solidFill>
              <a:schemeClr val="tx1"/>
            </a:solidFill>
            <a:ln w="1016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13656055-1D01-4880-30BA-DAA9E500F9C7}"/>
              </a:ext>
            </a:extLst>
          </p:cNvPr>
          <p:cNvGrpSpPr/>
          <p:nvPr/>
        </p:nvGrpSpPr>
        <p:grpSpPr>
          <a:xfrm>
            <a:off x="2551654" y="3409206"/>
            <a:ext cx="854946" cy="1462735"/>
            <a:chOff x="4637313" y="1121880"/>
            <a:chExt cx="1447800" cy="2307120"/>
          </a:xfrm>
        </p:grpSpPr>
        <p:sp>
          <p:nvSpPr>
            <p:cNvPr id="17" name="Wave 16">
              <a:extLst>
                <a:ext uri="{FF2B5EF4-FFF2-40B4-BE49-F238E27FC236}">
                  <a16:creationId xmlns:a16="http://schemas.microsoft.com/office/drawing/2014/main" id="{EEB849E6-D41E-AA45-FB12-BDF5524A47DF}"/>
                </a:ext>
              </a:extLst>
            </p:cNvPr>
            <p:cNvSpPr/>
            <p:nvPr/>
          </p:nvSpPr>
          <p:spPr>
            <a:xfrm>
              <a:off x="4637313" y="1121880"/>
              <a:ext cx="1447800" cy="1371600"/>
            </a:xfrm>
            <a:prstGeom prst="wave">
              <a:avLst/>
            </a:prstGeom>
            <a:solidFill>
              <a:srgbClr val="FDEB1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BCFAA2CD-D3BD-3CA9-67C2-641CA9FA0A96}"/>
                </a:ext>
              </a:extLst>
            </p:cNvPr>
            <p:cNvCxnSpPr>
              <a:cxnSpLocks/>
            </p:cNvCxnSpPr>
            <p:nvPr/>
          </p:nvCxnSpPr>
          <p:spPr>
            <a:xfrm>
              <a:off x="4648200" y="1310077"/>
              <a:ext cx="0" cy="211892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Rounded Corners 18">
            <a:extLst>
              <a:ext uri="{FF2B5EF4-FFF2-40B4-BE49-F238E27FC236}">
                <a16:creationId xmlns:a16="http://schemas.microsoft.com/office/drawing/2014/main" id="{94DF0A4D-0E83-C970-FAF9-ED6096363DE7}"/>
              </a:ext>
            </a:extLst>
          </p:cNvPr>
          <p:cNvSpPr/>
          <p:nvPr/>
        </p:nvSpPr>
        <p:spPr>
          <a:xfrm>
            <a:off x="5236058" y="1168001"/>
            <a:ext cx="7356231" cy="858095"/>
          </a:xfrm>
          <a:prstGeom prst="roundRect">
            <a:avLst/>
          </a:prstGeom>
          <a:solidFill>
            <a:srgbClr val="5092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latin typeface="+mj-lt"/>
              </a:rPr>
              <a:t>Safe Zone</a:t>
            </a:r>
          </a:p>
        </p:txBody>
      </p:sp>
      <p:sp>
        <p:nvSpPr>
          <p:cNvPr id="20" name="Rectangle: Rounded Corners 19">
            <a:extLst>
              <a:ext uri="{FF2B5EF4-FFF2-40B4-BE49-F238E27FC236}">
                <a16:creationId xmlns:a16="http://schemas.microsoft.com/office/drawing/2014/main" id="{02A94942-3A49-9A26-D408-9BE185D05A65}"/>
              </a:ext>
            </a:extLst>
          </p:cNvPr>
          <p:cNvSpPr/>
          <p:nvPr/>
        </p:nvSpPr>
        <p:spPr>
          <a:xfrm>
            <a:off x="5728427" y="1871385"/>
            <a:ext cx="7356231" cy="2240489"/>
          </a:xfrm>
          <a:prstGeom prst="roundRect">
            <a:avLst/>
          </a:prstGeom>
          <a:solidFill>
            <a:schemeClr val="bg1"/>
          </a:solidFill>
          <a:ln>
            <a:solidFill>
              <a:srgbClr val="509236"/>
            </a:solidFill>
          </a:ln>
        </p:spPr>
        <p:style>
          <a:lnRef idx="2">
            <a:schemeClr val="accent1">
              <a:shade val="15000"/>
            </a:schemeClr>
          </a:lnRef>
          <a:fillRef idx="1">
            <a:schemeClr val="accent1"/>
          </a:fillRef>
          <a:effectRef idx="0">
            <a:schemeClr val="accent1"/>
          </a:effectRef>
          <a:fontRef idx="minor">
            <a:schemeClr val="lt1"/>
          </a:fontRef>
        </p:style>
        <p:txBody>
          <a:bodyPr rIns="914400" rtlCol="0" anchor="ctr"/>
          <a:lstStyle/>
          <a:p>
            <a:pPr marL="342900" indent="-342900">
              <a:buFont typeface="Arial" panose="020B0604020202020204" pitchFamily="34" charset="0"/>
              <a:buChar char="•"/>
            </a:pPr>
            <a:r>
              <a:rPr lang="en-US" dirty="0">
                <a:solidFill>
                  <a:schemeClr val="tx1"/>
                </a:solidFill>
              </a:rPr>
              <a:t>Area that is more than 4 feet away from either side of the marks. </a:t>
            </a:r>
            <a:br>
              <a:rPr lang="en-US" dirty="0">
                <a:solidFill>
                  <a:schemeClr val="tx1"/>
                </a:solidFill>
              </a:rPr>
            </a:br>
            <a:endParaRPr lang="en-US" dirty="0">
              <a:solidFill>
                <a:schemeClr val="tx1"/>
              </a:solidFill>
            </a:endParaRPr>
          </a:p>
          <a:p>
            <a:pPr marL="342900" indent="-342900">
              <a:buFont typeface="Arial" panose="020B0604020202020204" pitchFamily="34" charset="0"/>
              <a:buChar char="•"/>
            </a:pPr>
            <a:r>
              <a:rPr lang="en-US" dirty="0">
                <a:solidFill>
                  <a:schemeClr val="tx1"/>
                </a:solidFill>
              </a:rPr>
              <a:t>No hand digging is required. </a:t>
            </a:r>
          </a:p>
          <a:p>
            <a:pPr marL="800100" lvl="1" indent="-342900">
              <a:buFont typeface="Arial" panose="020B0604020202020204" pitchFamily="34" charset="0"/>
              <a:buChar char="•"/>
            </a:pPr>
            <a:r>
              <a:rPr lang="en-US" dirty="0">
                <a:solidFill>
                  <a:schemeClr val="tx1"/>
                </a:solidFill>
              </a:rPr>
              <a:t>An excavator can use power tools and equipment in this area.</a:t>
            </a:r>
          </a:p>
        </p:txBody>
      </p:sp>
      <p:sp>
        <p:nvSpPr>
          <p:cNvPr id="22" name="Arrow: Left 21">
            <a:extLst>
              <a:ext uri="{FF2B5EF4-FFF2-40B4-BE49-F238E27FC236}">
                <a16:creationId xmlns:a16="http://schemas.microsoft.com/office/drawing/2014/main" id="{D8CB14DC-040C-20EB-FAA3-1A35447A6CF4}"/>
              </a:ext>
            </a:extLst>
          </p:cNvPr>
          <p:cNvSpPr/>
          <p:nvPr/>
        </p:nvSpPr>
        <p:spPr>
          <a:xfrm>
            <a:off x="53577" y="4629625"/>
            <a:ext cx="978408" cy="484632"/>
          </a:xfrm>
          <a:prstGeom prst="leftArrow">
            <a:avLst/>
          </a:prstGeom>
          <a:solidFill>
            <a:srgbClr val="BECD2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SAFE</a:t>
            </a:r>
          </a:p>
        </p:txBody>
      </p:sp>
      <p:sp>
        <p:nvSpPr>
          <p:cNvPr id="23" name="Arrow: Left-Right 22">
            <a:extLst>
              <a:ext uri="{FF2B5EF4-FFF2-40B4-BE49-F238E27FC236}">
                <a16:creationId xmlns:a16="http://schemas.microsoft.com/office/drawing/2014/main" id="{28B9E9CB-8561-7FDE-BA82-5D81B13CE2A7}"/>
              </a:ext>
            </a:extLst>
          </p:cNvPr>
          <p:cNvSpPr/>
          <p:nvPr/>
        </p:nvSpPr>
        <p:spPr>
          <a:xfrm>
            <a:off x="2633054" y="4630165"/>
            <a:ext cx="1369297" cy="484632"/>
          </a:xfrm>
          <a:prstGeom prst="leftRightArrow">
            <a:avLst/>
          </a:prstGeom>
          <a:solidFill>
            <a:srgbClr val="EF7B2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 FT</a:t>
            </a:r>
          </a:p>
        </p:txBody>
      </p:sp>
      <p:sp>
        <p:nvSpPr>
          <p:cNvPr id="24" name="Arrow: Left-Right 23">
            <a:extLst>
              <a:ext uri="{FF2B5EF4-FFF2-40B4-BE49-F238E27FC236}">
                <a16:creationId xmlns:a16="http://schemas.microsoft.com/office/drawing/2014/main" id="{36EDDD12-50B1-1D0A-B029-0B31E7E2BBFF}"/>
              </a:ext>
            </a:extLst>
          </p:cNvPr>
          <p:cNvSpPr/>
          <p:nvPr/>
        </p:nvSpPr>
        <p:spPr>
          <a:xfrm>
            <a:off x="1092691" y="6406156"/>
            <a:ext cx="2909660" cy="484632"/>
          </a:xfrm>
          <a:prstGeom prst="leftRightArrow">
            <a:avLst/>
          </a:prstGeom>
          <a:solidFill>
            <a:srgbClr val="EF7B2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8 FT</a:t>
            </a:r>
          </a:p>
        </p:txBody>
      </p:sp>
      <p:cxnSp>
        <p:nvCxnSpPr>
          <p:cNvPr id="25" name="Straight Connector 24">
            <a:extLst>
              <a:ext uri="{FF2B5EF4-FFF2-40B4-BE49-F238E27FC236}">
                <a16:creationId xmlns:a16="http://schemas.microsoft.com/office/drawing/2014/main" id="{D441A257-1D40-4056-6BBD-EEA3642DAEA7}"/>
              </a:ext>
            </a:extLst>
          </p:cNvPr>
          <p:cNvCxnSpPr>
            <a:cxnSpLocks/>
          </p:cNvCxnSpPr>
          <p:nvPr/>
        </p:nvCxnSpPr>
        <p:spPr>
          <a:xfrm flipH="1">
            <a:off x="1075016" y="4871941"/>
            <a:ext cx="0" cy="2015599"/>
          </a:xfrm>
          <a:prstGeom prst="line">
            <a:avLst/>
          </a:prstGeom>
          <a:ln w="57150">
            <a:solidFill>
              <a:srgbClr val="BECD2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FAC506-3D86-72FF-F1D4-08030C41B741}"/>
              </a:ext>
            </a:extLst>
          </p:cNvPr>
          <p:cNvCxnSpPr>
            <a:cxnSpLocks/>
          </p:cNvCxnSpPr>
          <p:nvPr/>
        </p:nvCxnSpPr>
        <p:spPr>
          <a:xfrm flipH="1">
            <a:off x="4035162" y="4819946"/>
            <a:ext cx="0" cy="2015599"/>
          </a:xfrm>
          <a:prstGeom prst="line">
            <a:avLst/>
          </a:prstGeom>
          <a:ln w="57150">
            <a:solidFill>
              <a:srgbClr val="BECD2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52FD51-C26D-F2B6-2EA5-6FEFBEFBF9E0}"/>
              </a:ext>
            </a:extLst>
          </p:cNvPr>
          <p:cNvCxnSpPr>
            <a:cxnSpLocks/>
          </p:cNvCxnSpPr>
          <p:nvPr/>
        </p:nvCxnSpPr>
        <p:spPr>
          <a:xfrm flipV="1">
            <a:off x="1075016" y="4278813"/>
            <a:ext cx="789382" cy="593128"/>
          </a:xfrm>
          <a:prstGeom prst="line">
            <a:avLst/>
          </a:prstGeom>
          <a:ln w="57150">
            <a:solidFill>
              <a:srgbClr val="BECD2B"/>
            </a:solidFill>
          </a:ln>
        </p:spPr>
        <p:style>
          <a:lnRef idx="1">
            <a:schemeClr val="accent1"/>
          </a:lnRef>
          <a:fillRef idx="0">
            <a:schemeClr val="accent1"/>
          </a:fillRef>
          <a:effectRef idx="0">
            <a:schemeClr val="accent1"/>
          </a:effectRef>
          <a:fontRef idx="minor">
            <a:schemeClr val="tx1"/>
          </a:fontRef>
        </p:style>
      </p:cxnSp>
      <p:sp>
        <p:nvSpPr>
          <p:cNvPr id="28" name="Arrow: Left-Right 27">
            <a:extLst>
              <a:ext uri="{FF2B5EF4-FFF2-40B4-BE49-F238E27FC236}">
                <a16:creationId xmlns:a16="http://schemas.microsoft.com/office/drawing/2014/main" id="{DB4CAF39-6142-9B7D-1BD2-069E138FA49B}"/>
              </a:ext>
            </a:extLst>
          </p:cNvPr>
          <p:cNvSpPr/>
          <p:nvPr/>
        </p:nvSpPr>
        <p:spPr>
          <a:xfrm>
            <a:off x="1092691" y="4629625"/>
            <a:ext cx="1369297" cy="484632"/>
          </a:xfrm>
          <a:prstGeom prst="leftRightArrow">
            <a:avLst/>
          </a:prstGeom>
          <a:solidFill>
            <a:srgbClr val="EF7B2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 FT</a:t>
            </a:r>
          </a:p>
        </p:txBody>
      </p:sp>
      <p:cxnSp>
        <p:nvCxnSpPr>
          <p:cNvPr id="29" name="Straight Connector 28">
            <a:extLst>
              <a:ext uri="{FF2B5EF4-FFF2-40B4-BE49-F238E27FC236}">
                <a16:creationId xmlns:a16="http://schemas.microsoft.com/office/drawing/2014/main" id="{B7C97C7D-B492-3704-EDD4-536D5A7F94DA}"/>
              </a:ext>
            </a:extLst>
          </p:cNvPr>
          <p:cNvCxnSpPr>
            <a:cxnSpLocks/>
          </p:cNvCxnSpPr>
          <p:nvPr/>
        </p:nvCxnSpPr>
        <p:spPr>
          <a:xfrm flipV="1">
            <a:off x="4002351" y="4318095"/>
            <a:ext cx="413701" cy="536167"/>
          </a:xfrm>
          <a:prstGeom prst="line">
            <a:avLst/>
          </a:prstGeom>
          <a:ln w="57150">
            <a:solidFill>
              <a:srgbClr val="BECD2B"/>
            </a:solidFill>
          </a:ln>
        </p:spPr>
        <p:style>
          <a:lnRef idx="1">
            <a:schemeClr val="accent1"/>
          </a:lnRef>
          <a:fillRef idx="0">
            <a:schemeClr val="accent1"/>
          </a:fillRef>
          <a:effectRef idx="0">
            <a:schemeClr val="accent1"/>
          </a:effectRef>
          <a:fontRef idx="minor">
            <a:schemeClr val="tx1"/>
          </a:fontRef>
        </p:style>
      </p:cxnSp>
      <p:sp>
        <p:nvSpPr>
          <p:cNvPr id="30" name="Arrow: Right 29">
            <a:extLst>
              <a:ext uri="{FF2B5EF4-FFF2-40B4-BE49-F238E27FC236}">
                <a16:creationId xmlns:a16="http://schemas.microsoft.com/office/drawing/2014/main" id="{B9B4B451-E275-520C-83C5-C1BA745E85EC}"/>
              </a:ext>
            </a:extLst>
          </p:cNvPr>
          <p:cNvSpPr/>
          <p:nvPr/>
        </p:nvSpPr>
        <p:spPr>
          <a:xfrm>
            <a:off x="4077321" y="4597945"/>
            <a:ext cx="978408" cy="484632"/>
          </a:xfrm>
          <a:prstGeom prst="rightArrow">
            <a:avLst/>
          </a:prstGeom>
          <a:solidFill>
            <a:srgbClr val="BECD2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SAFE</a:t>
            </a:r>
          </a:p>
        </p:txBody>
      </p:sp>
    </p:spTree>
    <p:extLst>
      <p:ext uri="{BB962C8B-B14F-4D97-AF65-F5344CB8AC3E}">
        <p14:creationId xmlns:p14="http://schemas.microsoft.com/office/powerpoint/2010/main" val="280553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C146D-D8D7-66E7-56B7-D70BDE29B9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FD9B3C-15F9-B1CC-7C7E-973A4059C448}"/>
              </a:ext>
            </a:extLst>
          </p:cNvPr>
          <p:cNvSpPr>
            <a:spLocks noGrp="1"/>
          </p:cNvSpPr>
          <p:nvPr>
            <p:ph type="title"/>
          </p:nvPr>
        </p:nvSpPr>
        <p:spPr/>
        <p:txBody>
          <a:bodyPr/>
          <a:lstStyle/>
          <a:p>
            <a:r>
              <a:rPr lang="en-US" dirty="0"/>
              <a:t>Work Zones</a:t>
            </a:r>
          </a:p>
        </p:txBody>
      </p:sp>
      <p:grpSp>
        <p:nvGrpSpPr>
          <p:cNvPr id="4" name="Group 3">
            <a:extLst>
              <a:ext uri="{FF2B5EF4-FFF2-40B4-BE49-F238E27FC236}">
                <a16:creationId xmlns:a16="http://schemas.microsoft.com/office/drawing/2014/main" id="{8BE15DEC-3B34-7494-DFE6-56BF2F4D6CFA}"/>
              </a:ext>
            </a:extLst>
          </p:cNvPr>
          <p:cNvGrpSpPr/>
          <p:nvPr/>
        </p:nvGrpSpPr>
        <p:grpSpPr>
          <a:xfrm>
            <a:off x="3048000" y="3528525"/>
            <a:ext cx="541894" cy="981230"/>
            <a:chOff x="4637313" y="1121880"/>
            <a:chExt cx="1447800" cy="2307120"/>
          </a:xfrm>
        </p:grpSpPr>
        <p:sp>
          <p:nvSpPr>
            <p:cNvPr id="5" name="Wave 4">
              <a:extLst>
                <a:ext uri="{FF2B5EF4-FFF2-40B4-BE49-F238E27FC236}">
                  <a16:creationId xmlns:a16="http://schemas.microsoft.com/office/drawing/2014/main" id="{1C26BB03-9887-E746-FB21-6DF3EBC5DDED}"/>
                </a:ext>
              </a:extLst>
            </p:cNvPr>
            <p:cNvSpPr/>
            <p:nvPr/>
          </p:nvSpPr>
          <p:spPr>
            <a:xfrm>
              <a:off x="4637313" y="1121880"/>
              <a:ext cx="1447800" cy="1371600"/>
            </a:xfrm>
            <a:prstGeom prst="wave">
              <a:avLst/>
            </a:prstGeom>
            <a:solidFill>
              <a:srgbClr val="FDEB1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141F7CB-83FB-17FE-535E-FE1826C95511}"/>
                </a:ext>
              </a:extLst>
            </p:cNvPr>
            <p:cNvCxnSpPr>
              <a:cxnSpLocks/>
            </p:cNvCxnSpPr>
            <p:nvPr/>
          </p:nvCxnSpPr>
          <p:spPr>
            <a:xfrm>
              <a:off x="4648200" y="1310077"/>
              <a:ext cx="0" cy="211892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8C5F6D2B-F8C1-6F40-511F-37B2758957A5}"/>
              </a:ext>
            </a:extLst>
          </p:cNvPr>
          <p:cNvCxnSpPr>
            <a:cxnSpLocks/>
            <a:stCxn id="15" idx="1"/>
          </p:cNvCxnSpPr>
          <p:nvPr/>
        </p:nvCxnSpPr>
        <p:spPr>
          <a:xfrm flipV="1">
            <a:off x="1514623" y="5195891"/>
            <a:ext cx="819852" cy="60362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A video game screen with grass and dirt&#10;&#10;Description automatically generated">
            <a:extLst>
              <a:ext uri="{FF2B5EF4-FFF2-40B4-BE49-F238E27FC236}">
                <a16:creationId xmlns:a16="http://schemas.microsoft.com/office/drawing/2014/main" id="{20A19FDF-ED8B-6083-FBD4-05CD526D20E5}"/>
              </a:ext>
            </a:extLst>
          </p:cNvPr>
          <p:cNvPicPr>
            <a:picLocks noChangeAspect="1"/>
          </p:cNvPicPr>
          <p:nvPr/>
        </p:nvPicPr>
        <p:blipFill rotWithShape="1">
          <a:blip r:embed="rId3"/>
          <a:srcRect t="75625"/>
          <a:stretch/>
        </p:blipFill>
        <p:spPr>
          <a:xfrm>
            <a:off x="0" y="4019140"/>
            <a:ext cx="12192000" cy="2971800"/>
          </a:xfrm>
          <a:prstGeom prst="rect">
            <a:avLst/>
          </a:prstGeom>
        </p:spPr>
      </p:pic>
      <p:grpSp>
        <p:nvGrpSpPr>
          <p:cNvPr id="10" name="Group 9">
            <a:extLst>
              <a:ext uri="{FF2B5EF4-FFF2-40B4-BE49-F238E27FC236}">
                <a16:creationId xmlns:a16="http://schemas.microsoft.com/office/drawing/2014/main" id="{1BE9E28D-A98C-4149-46BF-1BEEBB66F76A}"/>
              </a:ext>
            </a:extLst>
          </p:cNvPr>
          <p:cNvGrpSpPr/>
          <p:nvPr/>
        </p:nvGrpSpPr>
        <p:grpSpPr>
          <a:xfrm>
            <a:off x="1378927" y="5055215"/>
            <a:ext cx="1409701" cy="1581797"/>
            <a:chOff x="5372099" y="4986643"/>
            <a:chExt cx="1409701" cy="1581797"/>
          </a:xfrm>
        </p:grpSpPr>
        <p:sp>
          <p:nvSpPr>
            <p:cNvPr id="11" name="Trapezoid 10">
              <a:extLst>
                <a:ext uri="{FF2B5EF4-FFF2-40B4-BE49-F238E27FC236}">
                  <a16:creationId xmlns:a16="http://schemas.microsoft.com/office/drawing/2014/main" id="{A0A27005-CD0D-AB6E-3C59-5EC168870030}"/>
                </a:ext>
              </a:extLst>
            </p:cNvPr>
            <p:cNvSpPr/>
            <p:nvPr/>
          </p:nvSpPr>
          <p:spPr>
            <a:xfrm rot="2963125">
              <a:off x="5827750" y="4990239"/>
              <a:ext cx="391928" cy="988585"/>
            </a:xfrm>
            <a:prstGeom prst="trapezoid">
              <a:avLst>
                <a:gd name="adj" fmla="val 28955"/>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4ACC302-5AF0-006C-6214-6BABA563EB14}"/>
                </a:ext>
              </a:extLst>
            </p:cNvPr>
            <p:cNvSpPr/>
            <p:nvPr/>
          </p:nvSpPr>
          <p:spPr>
            <a:xfrm>
              <a:off x="6267449" y="5024437"/>
              <a:ext cx="514351" cy="568011"/>
            </a:xfrm>
            <a:prstGeom prst="ellipse">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FDE5031F-9143-8910-6909-1E755E80069D}"/>
                </a:ext>
              </a:extLst>
            </p:cNvPr>
            <p:cNvSpPr/>
            <p:nvPr/>
          </p:nvSpPr>
          <p:spPr>
            <a:xfrm rot="2113750">
              <a:off x="6138894" y="5282654"/>
              <a:ext cx="457674" cy="1120694"/>
            </a:xfrm>
            <a:prstGeom prst="trapezoid">
              <a:avLst>
                <a:gd name="adj" fmla="val 32002"/>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764D51E6-8D10-10A3-9DF3-7F29080EB37C}"/>
                </a:ext>
              </a:extLst>
            </p:cNvPr>
            <p:cNvSpPr/>
            <p:nvPr/>
          </p:nvSpPr>
          <p:spPr>
            <a:xfrm rot="2268578">
              <a:off x="6033309" y="4986643"/>
              <a:ext cx="381792" cy="1244314"/>
            </a:xfrm>
            <a:prstGeom prst="trapezoid">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7DD2007-1952-351D-EC01-0AEF35963673}"/>
                </a:ext>
              </a:extLst>
            </p:cNvPr>
            <p:cNvSpPr/>
            <p:nvPr/>
          </p:nvSpPr>
          <p:spPr>
            <a:xfrm>
              <a:off x="5372099" y="5587251"/>
              <a:ext cx="926592" cy="981189"/>
            </a:xfrm>
            <a:prstGeom prst="ellipse">
              <a:avLst/>
            </a:prstGeom>
            <a:solidFill>
              <a:schemeClr val="tx1"/>
            </a:solidFill>
            <a:ln w="1016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0F9D7FE7-8717-7CBB-C46B-D83CA7F89B18}"/>
              </a:ext>
            </a:extLst>
          </p:cNvPr>
          <p:cNvGrpSpPr/>
          <p:nvPr/>
        </p:nvGrpSpPr>
        <p:grpSpPr>
          <a:xfrm>
            <a:off x="2551654" y="3409206"/>
            <a:ext cx="854946" cy="1462735"/>
            <a:chOff x="4637313" y="1121880"/>
            <a:chExt cx="1447800" cy="2307120"/>
          </a:xfrm>
        </p:grpSpPr>
        <p:sp>
          <p:nvSpPr>
            <p:cNvPr id="17" name="Wave 16">
              <a:extLst>
                <a:ext uri="{FF2B5EF4-FFF2-40B4-BE49-F238E27FC236}">
                  <a16:creationId xmlns:a16="http://schemas.microsoft.com/office/drawing/2014/main" id="{5B05B0F2-93E4-DCE0-6BF0-64472758C677}"/>
                </a:ext>
              </a:extLst>
            </p:cNvPr>
            <p:cNvSpPr/>
            <p:nvPr/>
          </p:nvSpPr>
          <p:spPr>
            <a:xfrm>
              <a:off x="4637313" y="1121880"/>
              <a:ext cx="1447800" cy="1371600"/>
            </a:xfrm>
            <a:prstGeom prst="wave">
              <a:avLst/>
            </a:prstGeom>
            <a:solidFill>
              <a:srgbClr val="FDEB1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78BB97C-4E06-8AF1-6BEF-2B08713393B2}"/>
                </a:ext>
              </a:extLst>
            </p:cNvPr>
            <p:cNvCxnSpPr>
              <a:cxnSpLocks/>
            </p:cNvCxnSpPr>
            <p:nvPr/>
          </p:nvCxnSpPr>
          <p:spPr>
            <a:xfrm>
              <a:off x="4648200" y="1310077"/>
              <a:ext cx="0" cy="211892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Rounded Corners 18">
            <a:extLst>
              <a:ext uri="{FF2B5EF4-FFF2-40B4-BE49-F238E27FC236}">
                <a16:creationId xmlns:a16="http://schemas.microsoft.com/office/drawing/2014/main" id="{700B2FB1-FB8F-AE97-9316-36E5BA2895FA}"/>
              </a:ext>
            </a:extLst>
          </p:cNvPr>
          <p:cNvSpPr/>
          <p:nvPr/>
        </p:nvSpPr>
        <p:spPr>
          <a:xfrm>
            <a:off x="5236058" y="1168001"/>
            <a:ext cx="7356231" cy="85809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mj-lt"/>
              </a:rPr>
              <a:t>Caution Zone</a:t>
            </a:r>
          </a:p>
        </p:txBody>
      </p:sp>
      <p:sp>
        <p:nvSpPr>
          <p:cNvPr id="20" name="Rectangle: Rounded Corners 19">
            <a:extLst>
              <a:ext uri="{FF2B5EF4-FFF2-40B4-BE49-F238E27FC236}">
                <a16:creationId xmlns:a16="http://schemas.microsoft.com/office/drawing/2014/main" id="{DD7DF44E-F2B7-4924-B1D1-063D1A235EEF}"/>
              </a:ext>
            </a:extLst>
          </p:cNvPr>
          <p:cNvSpPr/>
          <p:nvPr/>
        </p:nvSpPr>
        <p:spPr>
          <a:xfrm>
            <a:off x="5728427" y="1871385"/>
            <a:ext cx="7356231" cy="3450463"/>
          </a:xfrm>
          <a:prstGeom prst="roundRect">
            <a:avLst>
              <a:gd name="adj" fmla="val 8945"/>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Ins="914400" rtlCol="0" anchor="ctr"/>
          <a:lstStyle/>
          <a:p>
            <a:pPr marL="342900" indent="-342900">
              <a:buFont typeface="Arial" panose="020B0604020202020204" pitchFamily="34" charset="0"/>
              <a:buChar char="•"/>
            </a:pPr>
            <a:r>
              <a:rPr lang="en-US" dirty="0">
                <a:solidFill>
                  <a:schemeClr val="tx1"/>
                </a:solidFill>
              </a:rPr>
              <a:t>Total Area: 8 ft.</a:t>
            </a: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r>
              <a:rPr lang="en-US" dirty="0">
                <a:solidFill>
                  <a:schemeClr val="tx1"/>
                </a:solidFill>
              </a:rPr>
              <a:t>4 ft. on either side of the markings</a:t>
            </a: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r>
              <a:rPr lang="en-US" dirty="0">
                <a:solidFill>
                  <a:schemeClr val="tx1"/>
                </a:solidFill>
              </a:rPr>
              <a:t>Always start with soft excavation in this zone</a:t>
            </a:r>
          </a:p>
          <a:p>
            <a:pPr marL="800100" lvl="1" indent="-342900">
              <a:buFont typeface="Arial" panose="020B0604020202020204" pitchFamily="34" charset="0"/>
              <a:buChar char="•"/>
            </a:pPr>
            <a:r>
              <a:rPr lang="en-US" dirty="0">
                <a:solidFill>
                  <a:schemeClr val="tx1"/>
                </a:solidFill>
              </a:rPr>
              <a:t>You don’t have to use soft excavation to dig up the entire Caution Zone. Start with the Approximate Location. </a:t>
            </a:r>
          </a:p>
          <a:p>
            <a:pPr lvl="1"/>
            <a:endParaRPr lang="en-US" dirty="0">
              <a:solidFill>
                <a:schemeClr val="tx1"/>
              </a:solidFill>
            </a:endParaRPr>
          </a:p>
          <a:p>
            <a:pPr marL="342900" indent="-342900">
              <a:buFont typeface="Arial" panose="020B0604020202020204" pitchFamily="34" charset="0"/>
              <a:buChar char="•"/>
            </a:pPr>
            <a:r>
              <a:rPr lang="en-US" dirty="0">
                <a:solidFill>
                  <a:schemeClr val="tx1"/>
                </a:solidFill>
              </a:rPr>
              <a:t>After you expose the precise location of the facility, you can use power tools or equipment.</a:t>
            </a:r>
          </a:p>
        </p:txBody>
      </p:sp>
      <p:sp>
        <p:nvSpPr>
          <p:cNvPr id="23" name="Arrow: Left-Right 22">
            <a:extLst>
              <a:ext uri="{FF2B5EF4-FFF2-40B4-BE49-F238E27FC236}">
                <a16:creationId xmlns:a16="http://schemas.microsoft.com/office/drawing/2014/main" id="{F876B1E8-C790-3063-FD37-4C005B8EC2F4}"/>
              </a:ext>
            </a:extLst>
          </p:cNvPr>
          <p:cNvSpPr/>
          <p:nvPr/>
        </p:nvSpPr>
        <p:spPr>
          <a:xfrm>
            <a:off x="2633054" y="4630165"/>
            <a:ext cx="1369297" cy="484632"/>
          </a:xfrm>
          <a:prstGeom prst="leftRightArrow">
            <a:avLst/>
          </a:prstGeom>
          <a:solidFill>
            <a:srgbClr val="EF7B2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 FT</a:t>
            </a:r>
          </a:p>
        </p:txBody>
      </p:sp>
      <p:sp>
        <p:nvSpPr>
          <p:cNvPr id="24" name="Arrow: Left-Right 23">
            <a:extLst>
              <a:ext uri="{FF2B5EF4-FFF2-40B4-BE49-F238E27FC236}">
                <a16:creationId xmlns:a16="http://schemas.microsoft.com/office/drawing/2014/main" id="{C341F6EA-B71A-DD80-3F75-68B0004770D6}"/>
              </a:ext>
            </a:extLst>
          </p:cNvPr>
          <p:cNvSpPr/>
          <p:nvPr/>
        </p:nvSpPr>
        <p:spPr>
          <a:xfrm>
            <a:off x="1092691" y="6406156"/>
            <a:ext cx="2909660" cy="484632"/>
          </a:xfrm>
          <a:prstGeom prst="leftRightArrow">
            <a:avLst/>
          </a:prstGeom>
          <a:solidFill>
            <a:srgbClr val="EF7B2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8 FT</a:t>
            </a:r>
          </a:p>
        </p:txBody>
      </p:sp>
      <p:cxnSp>
        <p:nvCxnSpPr>
          <p:cNvPr id="25" name="Straight Connector 24">
            <a:extLst>
              <a:ext uri="{FF2B5EF4-FFF2-40B4-BE49-F238E27FC236}">
                <a16:creationId xmlns:a16="http://schemas.microsoft.com/office/drawing/2014/main" id="{93ADC4F1-350F-63F9-D797-4E36C740372A}"/>
              </a:ext>
            </a:extLst>
          </p:cNvPr>
          <p:cNvCxnSpPr>
            <a:cxnSpLocks/>
          </p:cNvCxnSpPr>
          <p:nvPr/>
        </p:nvCxnSpPr>
        <p:spPr>
          <a:xfrm flipH="1">
            <a:off x="1075016" y="4871941"/>
            <a:ext cx="0" cy="2015599"/>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B4384F-EA34-51B0-EDD4-E1FB47929F70}"/>
              </a:ext>
            </a:extLst>
          </p:cNvPr>
          <p:cNvCxnSpPr>
            <a:cxnSpLocks/>
          </p:cNvCxnSpPr>
          <p:nvPr/>
        </p:nvCxnSpPr>
        <p:spPr>
          <a:xfrm flipH="1">
            <a:off x="4035162" y="4819946"/>
            <a:ext cx="0" cy="2015599"/>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D47907E-43A2-DC11-C560-2503A9F919DC}"/>
              </a:ext>
            </a:extLst>
          </p:cNvPr>
          <p:cNvCxnSpPr>
            <a:cxnSpLocks/>
          </p:cNvCxnSpPr>
          <p:nvPr/>
        </p:nvCxnSpPr>
        <p:spPr>
          <a:xfrm flipV="1">
            <a:off x="1075016" y="4278813"/>
            <a:ext cx="789382" cy="59312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8" name="Arrow: Left-Right 27">
            <a:extLst>
              <a:ext uri="{FF2B5EF4-FFF2-40B4-BE49-F238E27FC236}">
                <a16:creationId xmlns:a16="http://schemas.microsoft.com/office/drawing/2014/main" id="{FE59DB44-A55E-DE18-3B1A-18FCA93F18AA}"/>
              </a:ext>
            </a:extLst>
          </p:cNvPr>
          <p:cNvSpPr/>
          <p:nvPr/>
        </p:nvSpPr>
        <p:spPr>
          <a:xfrm>
            <a:off x="1092691" y="4629625"/>
            <a:ext cx="1369297" cy="484632"/>
          </a:xfrm>
          <a:prstGeom prst="leftRightArrow">
            <a:avLst/>
          </a:prstGeom>
          <a:solidFill>
            <a:srgbClr val="EF7B2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 FT</a:t>
            </a:r>
          </a:p>
        </p:txBody>
      </p:sp>
      <p:cxnSp>
        <p:nvCxnSpPr>
          <p:cNvPr id="29" name="Straight Connector 28">
            <a:extLst>
              <a:ext uri="{FF2B5EF4-FFF2-40B4-BE49-F238E27FC236}">
                <a16:creationId xmlns:a16="http://schemas.microsoft.com/office/drawing/2014/main" id="{5A391BBE-146E-D5CF-87A7-72510DC45D41}"/>
              </a:ext>
            </a:extLst>
          </p:cNvPr>
          <p:cNvCxnSpPr>
            <a:cxnSpLocks/>
          </p:cNvCxnSpPr>
          <p:nvPr/>
        </p:nvCxnSpPr>
        <p:spPr>
          <a:xfrm flipV="1">
            <a:off x="4002351" y="4318095"/>
            <a:ext cx="413701" cy="53616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76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6B91B-1911-1CC1-8412-ED30CBA683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516844-CE2A-B5C5-D273-AEA3E8A4572C}"/>
              </a:ext>
            </a:extLst>
          </p:cNvPr>
          <p:cNvSpPr>
            <a:spLocks noGrp="1"/>
          </p:cNvSpPr>
          <p:nvPr>
            <p:ph type="title"/>
          </p:nvPr>
        </p:nvSpPr>
        <p:spPr/>
        <p:txBody>
          <a:bodyPr/>
          <a:lstStyle/>
          <a:p>
            <a:r>
              <a:rPr lang="en-US" dirty="0"/>
              <a:t>Work Zones</a:t>
            </a:r>
          </a:p>
        </p:txBody>
      </p:sp>
      <p:grpSp>
        <p:nvGrpSpPr>
          <p:cNvPr id="4" name="Group 3">
            <a:extLst>
              <a:ext uri="{FF2B5EF4-FFF2-40B4-BE49-F238E27FC236}">
                <a16:creationId xmlns:a16="http://schemas.microsoft.com/office/drawing/2014/main" id="{57AEE3F6-E2D7-1F0E-4C36-68E5BBB677AA}"/>
              </a:ext>
            </a:extLst>
          </p:cNvPr>
          <p:cNvGrpSpPr/>
          <p:nvPr/>
        </p:nvGrpSpPr>
        <p:grpSpPr>
          <a:xfrm>
            <a:off x="3048000" y="3528525"/>
            <a:ext cx="541894" cy="981230"/>
            <a:chOff x="4637313" y="1121880"/>
            <a:chExt cx="1447800" cy="2307120"/>
          </a:xfrm>
        </p:grpSpPr>
        <p:sp>
          <p:nvSpPr>
            <p:cNvPr id="5" name="Wave 4">
              <a:extLst>
                <a:ext uri="{FF2B5EF4-FFF2-40B4-BE49-F238E27FC236}">
                  <a16:creationId xmlns:a16="http://schemas.microsoft.com/office/drawing/2014/main" id="{EA69DCEE-A6F1-4989-D300-0EE299A82E6F}"/>
                </a:ext>
              </a:extLst>
            </p:cNvPr>
            <p:cNvSpPr/>
            <p:nvPr/>
          </p:nvSpPr>
          <p:spPr>
            <a:xfrm>
              <a:off x="4637313" y="1121880"/>
              <a:ext cx="1447800" cy="1371600"/>
            </a:xfrm>
            <a:prstGeom prst="wave">
              <a:avLst/>
            </a:prstGeom>
            <a:solidFill>
              <a:srgbClr val="FDEB1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D3CB2537-1B74-B8E0-42BD-6EFE49930BBE}"/>
                </a:ext>
              </a:extLst>
            </p:cNvPr>
            <p:cNvCxnSpPr>
              <a:cxnSpLocks/>
            </p:cNvCxnSpPr>
            <p:nvPr/>
          </p:nvCxnSpPr>
          <p:spPr>
            <a:xfrm>
              <a:off x="4648200" y="1310077"/>
              <a:ext cx="0" cy="211892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DA9FA59A-E585-BB69-4CF0-38110559ACA6}"/>
              </a:ext>
            </a:extLst>
          </p:cNvPr>
          <p:cNvCxnSpPr>
            <a:cxnSpLocks/>
            <a:stCxn id="15" idx="1"/>
          </p:cNvCxnSpPr>
          <p:nvPr/>
        </p:nvCxnSpPr>
        <p:spPr>
          <a:xfrm flipV="1">
            <a:off x="1514623" y="5195891"/>
            <a:ext cx="819852" cy="60362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A video game screen with grass and dirt&#10;&#10;Description automatically generated">
            <a:extLst>
              <a:ext uri="{FF2B5EF4-FFF2-40B4-BE49-F238E27FC236}">
                <a16:creationId xmlns:a16="http://schemas.microsoft.com/office/drawing/2014/main" id="{9F2C6363-DC83-E68F-8B36-5AFA97CF23D8}"/>
              </a:ext>
            </a:extLst>
          </p:cNvPr>
          <p:cNvPicPr>
            <a:picLocks noChangeAspect="1"/>
          </p:cNvPicPr>
          <p:nvPr/>
        </p:nvPicPr>
        <p:blipFill rotWithShape="1">
          <a:blip r:embed="rId3"/>
          <a:srcRect t="75625"/>
          <a:stretch/>
        </p:blipFill>
        <p:spPr>
          <a:xfrm>
            <a:off x="0" y="4019140"/>
            <a:ext cx="12192000" cy="2971800"/>
          </a:xfrm>
          <a:prstGeom prst="rect">
            <a:avLst/>
          </a:prstGeom>
        </p:spPr>
      </p:pic>
      <p:grpSp>
        <p:nvGrpSpPr>
          <p:cNvPr id="10" name="Group 9">
            <a:extLst>
              <a:ext uri="{FF2B5EF4-FFF2-40B4-BE49-F238E27FC236}">
                <a16:creationId xmlns:a16="http://schemas.microsoft.com/office/drawing/2014/main" id="{FE28BAE1-98AC-5CF8-784F-220CF45CCB55}"/>
              </a:ext>
            </a:extLst>
          </p:cNvPr>
          <p:cNvGrpSpPr/>
          <p:nvPr/>
        </p:nvGrpSpPr>
        <p:grpSpPr>
          <a:xfrm>
            <a:off x="1378927" y="5055215"/>
            <a:ext cx="1409701" cy="1581797"/>
            <a:chOff x="5372099" y="4986643"/>
            <a:chExt cx="1409701" cy="1581797"/>
          </a:xfrm>
        </p:grpSpPr>
        <p:sp>
          <p:nvSpPr>
            <p:cNvPr id="11" name="Trapezoid 10">
              <a:extLst>
                <a:ext uri="{FF2B5EF4-FFF2-40B4-BE49-F238E27FC236}">
                  <a16:creationId xmlns:a16="http://schemas.microsoft.com/office/drawing/2014/main" id="{64C79F0B-E171-CD82-F319-D5E27A4DBCD2}"/>
                </a:ext>
              </a:extLst>
            </p:cNvPr>
            <p:cNvSpPr/>
            <p:nvPr/>
          </p:nvSpPr>
          <p:spPr>
            <a:xfrm rot="2963125">
              <a:off x="5827750" y="4990239"/>
              <a:ext cx="391928" cy="988585"/>
            </a:xfrm>
            <a:prstGeom prst="trapezoid">
              <a:avLst>
                <a:gd name="adj" fmla="val 28955"/>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572C3C8-FBD0-B711-696E-B430B950AA62}"/>
                </a:ext>
              </a:extLst>
            </p:cNvPr>
            <p:cNvSpPr/>
            <p:nvPr/>
          </p:nvSpPr>
          <p:spPr>
            <a:xfrm>
              <a:off x="6267449" y="5024437"/>
              <a:ext cx="514351" cy="568011"/>
            </a:xfrm>
            <a:prstGeom prst="ellipse">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39895D38-EDED-A0DB-13D7-307449E008A7}"/>
                </a:ext>
              </a:extLst>
            </p:cNvPr>
            <p:cNvSpPr/>
            <p:nvPr/>
          </p:nvSpPr>
          <p:spPr>
            <a:xfrm rot="2113750">
              <a:off x="6138894" y="5282654"/>
              <a:ext cx="457674" cy="1120694"/>
            </a:xfrm>
            <a:prstGeom prst="trapezoid">
              <a:avLst>
                <a:gd name="adj" fmla="val 32002"/>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E1B60A1C-074D-8BDC-316A-1334A558F10E}"/>
                </a:ext>
              </a:extLst>
            </p:cNvPr>
            <p:cNvSpPr/>
            <p:nvPr/>
          </p:nvSpPr>
          <p:spPr>
            <a:xfrm rot="2268578">
              <a:off x="6033309" y="4986643"/>
              <a:ext cx="381792" cy="1244314"/>
            </a:xfrm>
            <a:prstGeom prst="trapezoid">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D81CBB1-304D-A931-3681-6BEF90F4848E}"/>
                </a:ext>
              </a:extLst>
            </p:cNvPr>
            <p:cNvSpPr/>
            <p:nvPr/>
          </p:nvSpPr>
          <p:spPr>
            <a:xfrm>
              <a:off x="5372099" y="5587251"/>
              <a:ext cx="926592" cy="981189"/>
            </a:xfrm>
            <a:prstGeom prst="ellipse">
              <a:avLst/>
            </a:prstGeom>
            <a:solidFill>
              <a:schemeClr val="tx1"/>
            </a:solidFill>
            <a:ln w="1016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1815E39C-6EFC-C03B-CB6D-9DCBB1026E1C}"/>
              </a:ext>
            </a:extLst>
          </p:cNvPr>
          <p:cNvGrpSpPr/>
          <p:nvPr/>
        </p:nvGrpSpPr>
        <p:grpSpPr>
          <a:xfrm>
            <a:off x="2551654" y="3409206"/>
            <a:ext cx="854946" cy="1462735"/>
            <a:chOff x="4637313" y="1121880"/>
            <a:chExt cx="1447800" cy="2307120"/>
          </a:xfrm>
        </p:grpSpPr>
        <p:sp>
          <p:nvSpPr>
            <p:cNvPr id="17" name="Wave 16">
              <a:extLst>
                <a:ext uri="{FF2B5EF4-FFF2-40B4-BE49-F238E27FC236}">
                  <a16:creationId xmlns:a16="http://schemas.microsoft.com/office/drawing/2014/main" id="{F3B55CF3-799F-65B4-59EB-22E4BAF4304A}"/>
                </a:ext>
              </a:extLst>
            </p:cNvPr>
            <p:cNvSpPr/>
            <p:nvPr/>
          </p:nvSpPr>
          <p:spPr>
            <a:xfrm>
              <a:off x="4637313" y="1121880"/>
              <a:ext cx="1447800" cy="1371600"/>
            </a:xfrm>
            <a:prstGeom prst="wave">
              <a:avLst/>
            </a:prstGeom>
            <a:solidFill>
              <a:srgbClr val="FDEB1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0F99A91-0263-B3B8-D751-83C7F9E18116}"/>
                </a:ext>
              </a:extLst>
            </p:cNvPr>
            <p:cNvCxnSpPr>
              <a:cxnSpLocks/>
            </p:cNvCxnSpPr>
            <p:nvPr/>
          </p:nvCxnSpPr>
          <p:spPr>
            <a:xfrm>
              <a:off x="4648200" y="1310077"/>
              <a:ext cx="0" cy="211892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Rounded Corners 18">
            <a:extLst>
              <a:ext uri="{FF2B5EF4-FFF2-40B4-BE49-F238E27FC236}">
                <a16:creationId xmlns:a16="http://schemas.microsoft.com/office/drawing/2014/main" id="{8920830A-3194-62AC-F606-ED4DA9BF4181}"/>
              </a:ext>
            </a:extLst>
          </p:cNvPr>
          <p:cNvSpPr/>
          <p:nvPr/>
        </p:nvSpPr>
        <p:spPr>
          <a:xfrm>
            <a:off x="5236058" y="1168001"/>
            <a:ext cx="7356231" cy="85809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mj-lt"/>
              </a:rPr>
              <a:t>Approximate Location</a:t>
            </a:r>
          </a:p>
        </p:txBody>
      </p:sp>
      <p:sp>
        <p:nvSpPr>
          <p:cNvPr id="20" name="Rectangle: Rounded Corners 19">
            <a:extLst>
              <a:ext uri="{FF2B5EF4-FFF2-40B4-BE49-F238E27FC236}">
                <a16:creationId xmlns:a16="http://schemas.microsoft.com/office/drawing/2014/main" id="{901535F9-DF6E-EC8E-AD4D-CB28DDA2E11E}"/>
              </a:ext>
            </a:extLst>
          </p:cNvPr>
          <p:cNvSpPr/>
          <p:nvPr/>
        </p:nvSpPr>
        <p:spPr>
          <a:xfrm>
            <a:off x="5728427" y="1871385"/>
            <a:ext cx="7356231" cy="2407428"/>
          </a:xfrm>
          <a:prstGeom prst="roundRect">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Ins="914400" rtlCol="0" anchor="ctr"/>
          <a:lstStyle/>
          <a:p>
            <a:pPr marL="342900" indent="-342900">
              <a:buFont typeface="Arial" panose="020B0604020202020204" pitchFamily="34" charset="0"/>
              <a:buChar char="•"/>
            </a:pPr>
            <a:r>
              <a:rPr lang="en-US" dirty="0">
                <a:solidFill>
                  <a:schemeClr val="tx1"/>
                </a:solidFill>
              </a:rPr>
              <a:t>Total area of 3 ft.</a:t>
            </a:r>
            <a:br>
              <a:rPr lang="en-US" dirty="0">
                <a:solidFill>
                  <a:schemeClr val="tx1"/>
                </a:solidFill>
              </a:rPr>
            </a:br>
            <a:endParaRPr lang="en-US" dirty="0">
              <a:solidFill>
                <a:schemeClr val="tx1"/>
              </a:solidFill>
            </a:endParaRPr>
          </a:p>
          <a:p>
            <a:pPr marL="342900" indent="-342900">
              <a:buFont typeface="Arial" panose="020B0604020202020204" pitchFamily="34" charset="0"/>
              <a:buChar char="•"/>
            </a:pPr>
            <a:r>
              <a:rPr lang="en-US" dirty="0">
                <a:solidFill>
                  <a:schemeClr val="tx1"/>
                </a:solidFill>
              </a:rPr>
              <a:t>18” on either side of the marks.</a:t>
            </a:r>
            <a:br>
              <a:rPr lang="en-US" dirty="0">
                <a:solidFill>
                  <a:schemeClr val="tx1"/>
                </a:solidFill>
              </a:rPr>
            </a:br>
            <a:endParaRPr lang="en-US" dirty="0">
              <a:solidFill>
                <a:schemeClr val="tx1"/>
              </a:solidFill>
            </a:endParaRPr>
          </a:p>
          <a:p>
            <a:pPr marL="342900" indent="-342900">
              <a:buFont typeface="Arial" panose="020B0604020202020204" pitchFamily="34" charset="0"/>
              <a:buChar char="•"/>
            </a:pPr>
            <a:r>
              <a:rPr lang="en-US" dirty="0">
                <a:solidFill>
                  <a:schemeClr val="tx1"/>
                </a:solidFill>
              </a:rPr>
              <a:t>Always use soft excavation techniques in this zone.</a:t>
            </a:r>
          </a:p>
          <a:p>
            <a:pPr marL="800100" lvl="1" indent="-342900">
              <a:buFont typeface="Arial" panose="020B0604020202020204" pitchFamily="34" charset="0"/>
              <a:buChar char="•"/>
            </a:pPr>
            <a:r>
              <a:rPr lang="en-US" dirty="0">
                <a:solidFill>
                  <a:schemeClr val="tx1"/>
                </a:solidFill>
              </a:rPr>
              <a:t>Start at 18” from the mark and work towards it. </a:t>
            </a:r>
          </a:p>
        </p:txBody>
      </p:sp>
      <p:cxnSp>
        <p:nvCxnSpPr>
          <p:cNvPr id="25" name="Straight Connector 24">
            <a:extLst>
              <a:ext uri="{FF2B5EF4-FFF2-40B4-BE49-F238E27FC236}">
                <a16:creationId xmlns:a16="http://schemas.microsoft.com/office/drawing/2014/main" id="{EF22BED6-35C3-7C9A-A76D-ECA96FE9AD49}"/>
              </a:ext>
            </a:extLst>
          </p:cNvPr>
          <p:cNvCxnSpPr>
            <a:cxnSpLocks/>
          </p:cNvCxnSpPr>
          <p:nvPr/>
        </p:nvCxnSpPr>
        <p:spPr>
          <a:xfrm flipH="1">
            <a:off x="1075016" y="4871941"/>
            <a:ext cx="0" cy="2015599"/>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F0172E-7F5C-3FE3-E2B8-A3BF483AB66E}"/>
              </a:ext>
            </a:extLst>
          </p:cNvPr>
          <p:cNvCxnSpPr>
            <a:cxnSpLocks/>
          </p:cNvCxnSpPr>
          <p:nvPr/>
        </p:nvCxnSpPr>
        <p:spPr>
          <a:xfrm flipH="1">
            <a:off x="4035162" y="4819946"/>
            <a:ext cx="0" cy="2015599"/>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3DA7805-81BD-943D-EC0F-7C575616E8A2}"/>
              </a:ext>
            </a:extLst>
          </p:cNvPr>
          <p:cNvCxnSpPr>
            <a:cxnSpLocks/>
          </p:cNvCxnSpPr>
          <p:nvPr/>
        </p:nvCxnSpPr>
        <p:spPr>
          <a:xfrm flipV="1">
            <a:off x="1075016" y="4278813"/>
            <a:ext cx="789382" cy="593128"/>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F985BEB-1116-6210-7B97-B59DBB3390F7}"/>
              </a:ext>
            </a:extLst>
          </p:cNvPr>
          <p:cNvCxnSpPr>
            <a:cxnSpLocks/>
          </p:cNvCxnSpPr>
          <p:nvPr/>
        </p:nvCxnSpPr>
        <p:spPr>
          <a:xfrm flipV="1">
            <a:off x="4002351" y="4318095"/>
            <a:ext cx="413701" cy="536167"/>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Arrow: Left 1">
            <a:extLst>
              <a:ext uri="{FF2B5EF4-FFF2-40B4-BE49-F238E27FC236}">
                <a16:creationId xmlns:a16="http://schemas.microsoft.com/office/drawing/2014/main" id="{B763FEFF-F1FE-875E-9F27-46CF437A71FA}"/>
              </a:ext>
            </a:extLst>
          </p:cNvPr>
          <p:cNvSpPr/>
          <p:nvPr/>
        </p:nvSpPr>
        <p:spPr>
          <a:xfrm>
            <a:off x="2633054" y="4630165"/>
            <a:ext cx="1369297" cy="484632"/>
          </a:xfrm>
          <a:prstGeom prst="leftArrow">
            <a:avLst/>
          </a:prstGeom>
          <a:solidFill>
            <a:srgbClr val="E52E2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18 IN</a:t>
            </a:r>
          </a:p>
        </p:txBody>
      </p:sp>
      <p:sp>
        <p:nvSpPr>
          <p:cNvPr id="7" name="Arrow: Left-Right 6">
            <a:extLst>
              <a:ext uri="{FF2B5EF4-FFF2-40B4-BE49-F238E27FC236}">
                <a16:creationId xmlns:a16="http://schemas.microsoft.com/office/drawing/2014/main" id="{1F5832FD-6657-27D2-C5CE-4110D7531479}"/>
              </a:ext>
            </a:extLst>
          </p:cNvPr>
          <p:cNvSpPr/>
          <p:nvPr/>
        </p:nvSpPr>
        <p:spPr>
          <a:xfrm>
            <a:off x="1092691" y="6406156"/>
            <a:ext cx="2909660" cy="484632"/>
          </a:xfrm>
          <a:prstGeom prst="leftRightArrow">
            <a:avLst/>
          </a:prstGeom>
          <a:solidFill>
            <a:srgbClr val="E52E2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3 FT</a:t>
            </a:r>
          </a:p>
        </p:txBody>
      </p:sp>
      <p:sp>
        <p:nvSpPr>
          <p:cNvPr id="21" name="Arrow: Right 20">
            <a:extLst>
              <a:ext uri="{FF2B5EF4-FFF2-40B4-BE49-F238E27FC236}">
                <a16:creationId xmlns:a16="http://schemas.microsoft.com/office/drawing/2014/main" id="{AB544696-6979-030C-BD63-7C4B78786B6A}"/>
              </a:ext>
            </a:extLst>
          </p:cNvPr>
          <p:cNvSpPr/>
          <p:nvPr/>
        </p:nvSpPr>
        <p:spPr>
          <a:xfrm>
            <a:off x="1092691" y="4629625"/>
            <a:ext cx="1369297" cy="484632"/>
          </a:xfrm>
          <a:prstGeom prst="rightArrow">
            <a:avLst/>
          </a:prstGeom>
          <a:solidFill>
            <a:srgbClr val="E52E2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18 IN</a:t>
            </a:r>
          </a:p>
        </p:txBody>
      </p:sp>
    </p:spTree>
    <p:extLst>
      <p:ext uri="{BB962C8B-B14F-4D97-AF65-F5344CB8AC3E}">
        <p14:creationId xmlns:p14="http://schemas.microsoft.com/office/powerpoint/2010/main" val="155072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D5376-2AAD-9D34-8F6E-BC31F0980EF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3DC648-3E34-5E40-E8E9-D24583065CC4}"/>
              </a:ext>
            </a:extLst>
          </p:cNvPr>
          <p:cNvSpPr>
            <a:spLocks noGrp="1"/>
          </p:cNvSpPr>
          <p:nvPr>
            <p:ph type="title"/>
          </p:nvPr>
        </p:nvSpPr>
        <p:spPr/>
        <p:txBody>
          <a:bodyPr/>
          <a:lstStyle/>
          <a:p>
            <a:r>
              <a:rPr lang="en-US" dirty="0"/>
              <a:t>Work Zones</a:t>
            </a:r>
          </a:p>
        </p:txBody>
      </p:sp>
      <p:grpSp>
        <p:nvGrpSpPr>
          <p:cNvPr id="4" name="Group 3">
            <a:extLst>
              <a:ext uri="{FF2B5EF4-FFF2-40B4-BE49-F238E27FC236}">
                <a16:creationId xmlns:a16="http://schemas.microsoft.com/office/drawing/2014/main" id="{A1DD2B67-D821-6ACE-9B5C-9C164575FCF9}"/>
              </a:ext>
            </a:extLst>
          </p:cNvPr>
          <p:cNvGrpSpPr/>
          <p:nvPr/>
        </p:nvGrpSpPr>
        <p:grpSpPr>
          <a:xfrm>
            <a:off x="6573624" y="3548319"/>
            <a:ext cx="541894" cy="981230"/>
            <a:chOff x="4637313" y="1121880"/>
            <a:chExt cx="1447800" cy="2307120"/>
          </a:xfrm>
        </p:grpSpPr>
        <p:sp>
          <p:nvSpPr>
            <p:cNvPr id="5" name="Wave 4">
              <a:extLst>
                <a:ext uri="{FF2B5EF4-FFF2-40B4-BE49-F238E27FC236}">
                  <a16:creationId xmlns:a16="http://schemas.microsoft.com/office/drawing/2014/main" id="{78343E0D-A45C-79BC-355A-69A110D65106}"/>
                </a:ext>
              </a:extLst>
            </p:cNvPr>
            <p:cNvSpPr/>
            <p:nvPr/>
          </p:nvSpPr>
          <p:spPr>
            <a:xfrm>
              <a:off x="4637313" y="1121880"/>
              <a:ext cx="1447800" cy="1371600"/>
            </a:xfrm>
            <a:prstGeom prst="wave">
              <a:avLst/>
            </a:prstGeom>
            <a:solidFill>
              <a:srgbClr val="FDEB1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90C9596B-8726-B83F-F648-F98A3515941F}"/>
                </a:ext>
              </a:extLst>
            </p:cNvPr>
            <p:cNvCxnSpPr>
              <a:cxnSpLocks/>
            </p:cNvCxnSpPr>
            <p:nvPr/>
          </p:nvCxnSpPr>
          <p:spPr>
            <a:xfrm>
              <a:off x="4648200" y="1310077"/>
              <a:ext cx="0" cy="211892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85374AC6-6F8E-7842-20A5-1AEB9F3A3627}"/>
              </a:ext>
            </a:extLst>
          </p:cNvPr>
          <p:cNvCxnSpPr>
            <a:cxnSpLocks/>
            <a:stCxn id="15" idx="1"/>
          </p:cNvCxnSpPr>
          <p:nvPr/>
        </p:nvCxnSpPr>
        <p:spPr>
          <a:xfrm flipV="1">
            <a:off x="5040247" y="5215685"/>
            <a:ext cx="819852" cy="60362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A video game screen with grass and dirt&#10;&#10;Description automatically generated">
            <a:extLst>
              <a:ext uri="{FF2B5EF4-FFF2-40B4-BE49-F238E27FC236}">
                <a16:creationId xmlns:a16="http://schemas.microsoft.com/office/drawing/2014/main" id="{64D82DE9-6883-BA66-B945-252D508DF5E7}"/>
              </a:ext>
            </a:extLst>
          </p:cNvPr>
          <p:cNvPicPr>
            <a:picLocks noChangeAspect="1"/>
          </p:cNvPicPr>
          <p:nvPr/>
        </p:nvPicPr>
        <p:blipFill rotWithShape="1">
          <a:blip r:embed="rId3"/>
          <a:srcRect t="75625"/>
          <a:stretch/>
        </p:blipFill>
        <p:spPr>
          <a:xfrm>
            <a:off x="0" y="4019140"/>
            <a:ext cx="12192000" cy="2971800"/>
          </a:xfrm>
          <a:prstGeom prst="rect">
            <a:avLst/>
          </a:prstGeom>
        </p:spPr>
      </p:pic>
      <p:grpSp>
        <p:nvGrpSpPr>
          <p:cNvPr id="10" name="Group 9">
            <a:extLst>
              <a:ext uri="{FF2B5EF4-FFF2-40B4-BE49-F238E27FC236}">
                <a16:creationId xmlns:a16="http://schemas.microsoft.com/office/drawing/2014/main" id="{F607C4B6-910D-9050-79E3-E023E8A76D9C}"/>
              </a:ext>
            </a:extLst>
          </p:cNvPr>
          <p:cNvGrpSpPr/>
          <p:nvPr/>
        </p:nvGrpSpPr>
        <p:grpSpPr>
          <a:xfrm>
            <a:off x="4904551" y="5075009"/>
            <a:ext cx="1409701" cy="1581797"/>
            <a:chOff x="5372099" y="4986643"/>
            <a:chExt cx="1409701" cy="1581797"/>
          </a:xfrm>
        </p:grpSpPr>
        <p:sp>
          <p:nvSpPr>
            <p:cNvPr id="11" name="Trapezoid 10">
              <a:extLst>
                <a:ext uri="{FF2B5EF4-FFF2-40B4-BE49-F238E27FC236}">
                  <a16:creationId xmlns:a16="http://schemas.microsoft.com/office/drawing/2014/main" id="{DC6BFB8D-899A-297E-21D1-B08612B0A137}"/>
                </a:ext>
              </a:extLst>
            </p:cNvPr>
            <p:cNvSpPr/>
            <p:nvPr/>
          </p:nvSpPr>
          <p:spPr>
            <a:xfrm rot="2963125">
              <a:off x="5827750" y="4990239"/>
              <a:ext cx="391928" cy="988585"/>
            </a:xfrm>
            <a:prstGeom prst="trapezoid">
              <a:avLst>
                <a:gd name="adj" fmla="val 28955"/>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BBAA79B-9D45-F8EC-6E84-8ABA0FDD6F59}"/>
                </a:ext>
              </a:extLst>
            </p:cNvPr>
            <p:cNvSpPr/>
            <p:nvPr/>
          </p:nvSpPr>
          <p:spPr>
            <a:xfrm>
              <a:off x="6267449" y="5024437"/>
              <a:ext cx="514351" cy="568011"/>
            </a:xfrm>
            <a:prstGeom prst="ellipse">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7D812D62-5A2B-1E4A-E69C-1413A4527276}"/>
                </a:ext>
              </a:extLst>
            </p:cNvPr>
            <p:cNvSpPr/>
            <p:nvPr/>
          </p:nvSpPr>
          <p:spPr>
            <a:xfrm rot="2113750">
              <a:off x="6138894" y="5282654"/>
              <a:ext cx="457674" cy="1120694"/>
            </a:xfrm>
            <a:prstGeom prst="trapezoid">
              <a:avLst>
                <a:gd name="adj" fmla="val 32002"/>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98FA59CA-A90D-F087-58B2-A0D9C0C9E6BD}"/>
                </a:ext>
              </a:extLst>
            </p:cNvPr>
            <p:cNvSpPr/>
            <p:nvPr/>
          </p:nvSpPr>
          <p:spPr>
            <a:xfrm rot="2268578">
              <a:off x="6033309" y="4986643"/>
              <a:ext cx="381792" cy="1244314"/>
            </a:xfrm>
            <a:prstGeom prst="trapezoid">
              <a:avLst/>
            </a:prstGeom>
            <a:solidFill>
              <a:srgbClr val="989F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E6FCBC-C84E-7282-2B38-C3E3AC2E4F7E}"/>
                </a:ext>
              </a:extLst>
            </p:cNvPr>
            <p:cNvSpPr/>
            <p:nvPr/>
          </p:nvSpPr>
          <p:spPr>
            <a:xfrm>
              <a:off x="5372099" y="5587251"/>
              <a:ext cx="926592" cy="981189"/>
            </a:xfrm>
            <a:prstGeom prst="ellipse">
              <a:avLst/>
            </a:prstGeom>
            <a:solidFill>
              <a:schemeClr val="tx1"/>
            </a:solidFill>
            <a:ln w="1016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FA18FF64-1613-68FC-B316-F1B64FF4FC80}"/>
              </a:ext>
            </a:extLst>
          </p:cNvPr>
          <p:cNvGrpSpPr/>
          <p:nvPr/>
        </p:nvGrpSpPr>
        <p:grpSpPr>
          <a:xfrm>
            <a:off x="6077278" y="3429000"/>
            <a:ext cx="854946" cy="1462735"/>
            <a:chOff x="4637313" y="1121880"/>
            <a:chExt cx="1447800" cy="2307120"/>
          </a:xfrm>
        </p:grpSpPr>
        <p:sp>
          <p:nvSpPr>
            <p:cNvPr id="17" name="Wave 16">
              <a:extLst>
                <a:ext uri="{FF2B5EF4-FFF2-40B4-BE49-F238E27FC236}">
                  <a16:creationId xmlns:a16="http://schemas.microsoft.com/office/drawing/2014/main" id="{BD4E2735-69B1-1A67-8EF7-4B0AC02FFA8E}"/>
                </a:ext>
              </a:extLst>
            </p:cNvPr>
            <p:cNvSpPr/>
            <p:nvPr/>
          </p:nvSpPr>
          <p:spPr>
            <a:xfrm>
              <a:off x="4637313" y="1121880"/>
              <a:ext cx="1447800" cy="1371600"/>
            </a:xfrm>
            <a:prstGeom prst="wave">
              <a:avLst/>
            </a:prstGeom>
            <a:solidFill>
              <a:srgbClr val="FDEB1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8D51079-4073-07FE-7C0C-A2372761D223}"/>
                </a:ext>
              </a:extLst>
            </p:cNvPr>
            <p:cNvCxnSpPr>
              <a:cxnSpLocks/>
            </p:cNvCxnSpPr>
            <p:nvPr/>
          </p:nvCxnSpPr>
          <p:spPr>
            <a:xfrm>
              <a:off x="4648200" y="1310077"/>
              <a:ext cx="0" cy="211892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Arrow: Up-Down 21">
            <a:extLst>
              <a:ext uri="{FF2B5EF4-FFF2-40B4-BE49-F238E27FC236}">
                <a16:creationId xmlns:a16="http://schemas.microsoft.com/office/drawing/2014/main" id="{A8D4B135-07DA-916C-2D00-044FC21C1D51}"/>
              </a:ext>
            </a:extLst>
          </p:cNvPr>
          <p:cNvSpPr/>
          <p:nvPr/>
        </p:nvSpPr>
        <p:spPr>
          <a:xfrm rot="5400000">
            <a:off x="5645403" y="1018093"/>
            <a:ext cx="901190" cy="4300565"/>
          </a:xfrm>
          <a:prstGeom prst="upDownArrow">
            <a:avLst>
              <a:gd name="adj1" fmla="val 50000"/>
              <a:gd name="adj2" fmla="val 50000"/>
            </a:avLst>
          </a:prstGeom>
          <a:solidFill>
            <a:srgbClr val="E52E2F"/>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400" b="1">
                <a:solidFill>
                  <a:schemeClr val="bg1"/>
                </a:solidFill>
              </a:rPr>
              <a:t>APPROXIMATE LOCATION</a:t>
            </a:r>
          </a:p>
          <a:p>
            <a:pPr algn="ctr"/>
            <a:r>
              <a:rPr lang="en-US" sz="1400" b="1">
                <a:solidFill>
                  <a:schemeClr val="bg1"/>
                </a:solidFill>
              </a:rPr>
              <a:t>18” ON EITHER SIDE OF THE MARKS</a:t>
            </a:r>
          </a:p>
        </p:txBody>
      </p:sp>
      <p:sp>
        <p:nvSpPr>
          <p:cNvPr id="23" name="Arrow: Up-Down 22">
            <a:extLst>
              <a:ext uri="{FF2B5EF4-FFF2-40B4-BE49-F238E27FC236}">
                <a16:creationId xmlns:a16="http://schemas.microsoft.com/office/drawing/2014/main" id="{AC6E90E6-C379-74A8-76A5-8411924CA338}"/>
              </a:ext>
            </a:extLst>
          </p:cNvPr>
          <p:cNvSpPr/>
          <p:nvPr/>
        </p:nvSpPr>
        <p:spPr>
          <a:xfrm rot="5400000">
            <a:off x="5645405" y="-2246399"/>
            <a:ext cx="901190" cy="9462808"/>
          </a:xfrm>
          <a:prstGeom prst="upDownArrow">
            <a:avLst>
              <a:gd name="adj1" fmla="val 50000"/>
              <a:gd name="adj2" fmla="val 50000"/>
            </a:avLst>
          </a:prstGeom>
          <a:solidFill>
            <a:srgbClr val="EF7B2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400" b="1">
                <a:solidFill>
                  <a:schemeClr val="bg1"/>
                </a:solidFill>
              </a:rPr>
              <a:t>CAUTION ZONE</a:t>
            </a:r>
          </a:p>
          <a:p>
            <a:pPr algn="ctr"/>
            <a:r>
              <a:rPr lang="en-US" sz="1400" b="1">
                <a:solidFill>
                  <a:schemeClr val="bg1"/>
                </a:solidFill>
              </a:rPr>
              <a:t>4’ ON EITHER SIDE OF THE MARKS</a:t>
            </a:r>
          </a:p>
        </p:txBody>
      </p:sp>
      <p:sp>
        <p:nvSpPr>
          <p:cNvPr id="24" name="Arrow: Up-Down 23">
            <a:extLst>
              <a:ext uri="{FF2B5EF4-FFF2-40B4-BE49-F238E27FC236}">
                <a16:creationId xmlns:a16="http://schemas.microsoft.com/office/drawing/2014/main" id="{67CDE0A5-EDCE-44F3-8958-3590641C127D}"/>
              </a:ext>
            </a:extLst>
          </p:cNvPr>
          <p:cNvSpPr/>
          <p:nvPr/>
        </p:nvSpPr>
        <p:spPr>
          <a:xfrm rot="5400000">
            <a:off x="5489231" y="-4193904"/>
            <a:ext cx="1213534" cy="11678729"/>
          </a:xfrm>
          <a:prstGeom prst="upDownArrow">
            <a:avLst>
              <a:gd name="adj1" fmla="val 50000"/>
              <a:gd name="adj2" fmla="val 50000"/>
            </a:avLst>
          </a:prstGeom>
          <a:solidFill>
            <a:srgbClr val="50923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400" b="1" dirty="0">
                <a:solidFill>
                  <a:schemeClr val="bg1"/>
                </a:solidFill>
              </a:rPr>
              <a:t>SAFE ZONE</a:t>
            </a:r>
          </a:p>
          <a:p>
            <a:pPr algn="ctr"/>
            <a:r>
              <a:rPr lang="en-US" sz="1400" b="1" dirty="0">
                <a:solidFill>
                  <a:schemeClr val="bg1"/>
                </a:solidFill>
              </a:rPr>
              <a:t>MORE THAN 4’ ON EITHER SIDE OF THE MARKS</a:t>
            </a:r>
          </a:p>
          <a:p>
            <a:pPr algn="ctr"/>
            <a:r>
              <a:rPr lang="en-US" sz="1400" b="1" dirty="0">
                <a:solidFill>
                  <a:schemeClr val="bg1"/>
                </a:solidFill>
              </a:rPr>
              <a:t>SOFT EXCAVATION IS NOT REQUIRED IN THIS AREA</a:t>
            </a:r>
            <a:endParaRPr lang="es-AR" sz="1400" b="1" dirty="0">
              <a:solidFill>
                <a:schemeClr val="bg1"/>
              </a:solidFill>
            </a:endParaRPr>
          </a:p>
        </p:txBody>
      </p:sp>
    </p:spTree>
    <p:extLst>
      <p:ext uri="{BB962C8B-B14F-4D97-AF65-F5344CB8AC3E}">
        <p14:creationId xmlns:p14="http://schemas.microsoft.com/office/powerpoint/2010/main" val="328003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10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theme/theme1.xml><?xml version="1.0" encoding="utf-8"?>
<a:theme xmlns:a="http://schemas.openxmlformats.org/drawingml/2006/main" name="Custom Design">
  <a:themeElements>
    <a:clrScheme name="MISS DIG 811 v3">
      <a:dk1>
        <a:srgbClr val="333333"/>
      </a:dk1>
      <a:lt1>
        <a:srgbClr val="FFFFFF"/>
      </a:lt1>
      <a:dk2>
        <a:srgbClr val="509236"/>
      </a:dk2>
      <a:lt2>
        <a:srgbClr val="BECD2B"/>
      </a:lt2>
      <a:accent1>
        <a:srgbClr val="BECD2B"/>
      </a:accent1>
      <a:accent2>
        <a:srgbClr val="509236"/>
      </a:accent2>
      <a:accent3>
        <a:srgbClr val="EF7B24"/>
      </a:accent3>
      <a:accent4>
        <a:srgbClr val="E52E2F"/>
      </a:accent4>
      <a:accent5>
        <a:srgbClr val="F5F8D8"/>
      </a:accent5>
      <a:accent6>
        <a:srgbClr val="FAFBEF"/>
      </a:accent6>
      <a:hlink>
        <a:srgbClr val="0F56C8"/>
      </a:hlink>
      <a:folHlink>
        <a:srgbClr val="509236"/>
      </a:folHlink>
    </a:clrScheme>
    <a:fontScheme name="MISS DIG 811 Fonts">
      <a:majorFont>
        <a:latin typeface="Montserra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2914E038-1AB4-4EE2-8964-97EA6AF0CE7E}" vid="{B5CB7EAB-ED65-4517-B070-C517F09CD9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A0F847C0A83B4EA54147916B4F7CE9" ma:contentTypeVersion="19" ma:contentTypeDescription="Create a new document." ma:contentTypeScope="" ma:versionID="6a764883f596c1a3771e214f1bf4d517">
  <xsd:schema xmlns:xsd="http://www.w3.org/2001/XMLSchema" xmlns:xs="http://www.w3.org/2001/XMLSchema" xmlns:p="http://schemas.microsoft.com/office/2006/metadata/properties" xmlns:ns2="76e4660b-4ba2-42b3-bf46-0f9daa7f8a5a" xmlns:ns3="4f2cb760-593b-405b-ab44-d2fe26a36bf5" targetNamespace="http://schemas.microsoft.com/office/2006/metadata/properties" ma:root="true" ma:fieldsID="c1c2ab74981c2cfb1dbad4340ed032e6" ns2:_="" ns3:_="">
    <xsd:import namespace="76e4660b-4ba2-42b3-bf46-0f9daa7f8a5a"/>
    <xsd:import namespace="4f2cb760-593b-405b-ab44-d2fe26a36b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e4660b-4ba2-42b3-bf46-0f9daa7f8a5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9edc3ab1-91f5-4d03-9499-b806cb0c3420}" ma:internalName="TaxCatchAll" ma:showField="CatchAllData" ma:web="76e4660b-4ba2-42b3-bf46-0f9daa7f8a5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f2cb760-593b-405b-ab44-d2fe26a36bf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f0c91f-91f6-47de-a2f7-b41be2cdaf1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6e4660b-4ba2-42b3-bf46-0f9daa7f8a5a">
      <UserInfo>
        <DisplayName/>
        <AccountId xsi:nil="true"/>
        <AccountType/>
      </UserInfo>
    </SharedWithUsers>
    <lcf76f155ced4ddcb4097134ff3c332f xmlns="4f2cb760-593b-405b-ab44-d2fe26a36bf5">
      <Terms xmlns="http://schemas.microsoft.com/office/infopath/2007/PartnerControls"/>
    </lcf76f155ced4ddcb4097134ff3c332f>
    <TaxCatchAll xmlns="76e4660b-4ba2-42b3-bf46-0f9daa7f8a5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2A563C-BB3F-4DA3-A7F8-D961203E4EB8}"/>
</file>

<file path=customXml/itemProps2.xml><?xml version="1.0" encoding="utf-8"?>
<ds:datastoreItem xmlns:ds="http://schemas.openxmlformats.org/officeDocument/2006/customXml" ds:itemID="{E09714F1-24DD-4AF4-9B5E-01DB583EB229}">
  <ds:schemaRefs>
    <ds:schemaRef ds:uri="http://schemas.microsoft.com/office/2006/metadata/properties"/>
    <ds:schemaRef ds:uri="http://schemas.microsoft.com/office/infopath/2007/PartnerControls"/>
    <ds:schemaRef ds:uri="76e4660b-4ba2-42b3-bf46-0f9daa7f8a5a"/>
    <ds:schemaRef ds:uri="4f2cb760-593b-405b-ab44-d2fe26a36bf5"/>
  </ds:schemaRefs>
</ds:datastoreItem>
</file>

<file path=customXml/itemProps3.xml><?xml version="1.0" encoding="utf-8"?>
<ds:datastoreItem xmlns:ds="http://schemas.openxmlformats.org/officeDocument/2006/customXml" ds:itemID="{A33ED104-D26B-4D90-9AE4-D4DEC7BD9B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MISS DIG 811 Toolkit PowerPoint Template v2</Template>
  <TotalTime>11</TotalTime>
  <Words>706</Words>
  <Application>Microsoft Office PowerPoint</Application>
  <PresentationFormat>Widescreen</PresentationFormat>
  <Paragraphs>74</Paragraphs>
  <Slides>8</Slides>
  <Notes>5</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Custom Design</vt:lpstr>
      <vt:lpstr>Work Zones &amp;  Soft Excavation</vt:lpstr>
      <vt:lpstr>Work Zones &amp; Soft Excavation</vt:lpstr>
      <vt:lpstr>Work Zones &amp; Soft Excavation</vt:lpstr>
      <vt:lpstr>Soft Excavation</vt:lpstr>
      <vt:lpstr>Work Zones</vt:lpstr>
      <vt:lpstr>Work Zones</vt:lpstr>
      <vt:lpstr>Work Zones</vt:lpstr>
      <vt:lpstr>Work Zones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 Ranke</dc:creator>
  <cp:lastModifiedBy>Eric Ranke</cp:lastModifiedBy>
  <cp:revision>10</cp:revision>
  <dcterms:created xsi:type="dcterms:W3CDTF">2025-11-17T15:55:57Z</dcterms:created>
  <dcterms:modified xsi:type="dcterms:W3CDTF">2025-11-19T13:06:53Z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3817600</vt:r8>
  </property>
  <property fmtid="{D5CDD505-2E9C-101B-9397-08002B2CF9AE}" pid="3" name="ContentTypeId">
    <vt:lpwstr>0x010100ADA0F847C0A83B4EA54147916B4F7CE9</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