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4"/>
  </p:sldMasterIdLst>
  <p:notesMasterIdLst>
    <p:notesMasterId r:id="rId11"/>
  </p:notesMasterIdLst>
  <p:sldIdLst>
    <p:sldId id="256" r:id="rId5"/>
    <p:sldId id="257" r:id="rId6"/>
    <p:sldId id="258" r:id="rId7"/>
    <p:sldId id="260" r:id="rId8"/>
    <p:sldId id="259"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0D5960-36BC-4E5B-AF8C-AB9543479505}" v="1" dt="2025-11-17T18:24:25.1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MasterView">
  <p:normalViewPr>
    <p:restoredLeft sz="14995" autoAdjust="0"/>
    <p:restoredTop sz="70944" autoAdjust="0"/>
  </p:normalViewPr>
  <p:slideViewPr>
    <p:cSldViewPr snapToGrid="0">
      <p:cViewPr varScale="1">
        <p:scale>
          <a:sx n="111" d="100"/>
          <a:sy n="111" d="100"/>
        </p:scale>
        <p:origin x="59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c Ranke" userId="fd937742-5873-49fc-88cd-7a6666994a3f" providerId="ADAL" clId="{5D9C9AEE-2DF5-4529-ADDB-BB5C7EE3B4EE}"/>
    <pc:docChg chg="custSel modMainMaster">
      <pc:chgData name="Eric Ranke" userId="fd937742-5873-49fc-88cd-7a6666994a3f" providerId="ADAL" clId="{5D9C9AEE-2DF5-4529-ADDB-BB5C7EE3B4EE}" dt="2025-11-17T18:24:55.142" v="13" actId="478"/>
      <pc:docMkLst>
        <pc:docMk/>
      </pc:docMkLst>
      <pc:sldMasterChg chg="addSp modSp mod modSldLayout">
        <pc:chgData name="Eric Ranke" userId="fd937742-5873-49fc-88cd-7a6666994a3f" providerId="ADAL" clId="{5D9C9AEE-2DF5-4529-ADDB-BB5C7EE3B4EE}" dt="2025-11-17T18:24:55.142" v="13" actId="478"/>
        <pc:sldMasterMkLst>
          <pc:docMk/>
          <pc:sldMasterMk cId="2094161272" sldId="2147483658"/>
        </pc:sldMasterMkLst>
        <pc:spChg chg="add mod">
          <ac:chgData name="Eric Ranke" userId="fd937742-5873-49fc-88cd-7a6666994a3f" providerId="ADAL" clId="{5D9C9AEE-2DF5-4529-ADDB-BB5C7EE3B4EE}" dt="2025-11-17T18:24:28.088" v="1" actId="1076"/>
          <ac:spMkLst>
            <pc:docMk/>
            <pc:sldMasterMk cId="2094161272" sldId="2147483658"/>
            <ac:spMk id="7" creationId="{33144A36-23BB-1190-C275-BF49A07A0EF9}"/>
          </ac:spMkLst>
        </pc:spChg>
        <pc:spChg chg="add mod">
          <ac:chgData name="Eric Ranke" userId="fd937742-5873-49fc-88cd-7a6666994a3f" providerId="ADAL" clId="{5D9C9AEE-2DF5-4529-ADDB-BB5C7EE3B4EE}" dt="2025-11-17T18:24:28.088" v="1" actId="1076"/>
          <ac:spMkLst>
            <pc:docMk/>
            <pc:sldMasterMk cId="2094161272" sldId="2147483658"/>
            <ac:spMk id="8" creationId="{7DB0CC74-7792-728E-51D9-2A9F929B0E29}"/>
          </ac:spMkLst>
        </pc:spChg>
        <pc:spChg chg="add mod">
          <ac:chgData name="Eric Ranke" userId="fd937742-5873-49fc-88cd-7a6666994a3f" providerId="ADAL" clId="{5D9C9AEE-2DF5-4529-ADDB-BB5C7EE3B4EE}" dt="2025-11-17T18:24:28.088" v="1" actId="1076"/>
          <ac:spMkLst>
            <pc:docMk/>
            <pc:sldMasterMk cId="2094161272" sldId="2147483658"/>
            <ac:spMk id="9" creationId="{C7D5A6C5-CC83-DF79-8F08-17D529ECEBC4}"/>
          </ac:spMkLst>
        </pc:spChg>
        <pc:sldLayoutChg chg="delSp mod">
          <pc:chgData name="Eric Ranke" userId="fd937742-5873-49fc-88cd-7a6666994a3f" providerId="ADAL" clId="{5D9C9AEE-2DF5-4529-ADDB-BB5C7EE3B4EE}" dt="2025-11-17T18:24:32.418" v="2" actId="478"/>
          <pc:sldLayoutMkLst>
            <pc:docMk/>
            <pc:sldMasterMk cId="2094161272" sldId="2147483658"/>
            <pc:sldLayoutMk cId="2738265391" sldId="2147483659"/>
          </pc:sldLayoutMkLst>
          <pc:spChg chg="del">
            <ac:chgData name="Eric Ranke" userId="fd937742-5873-49fc-88cd-7a6666994a3f" providerId="ADAL" clId="{5D9C9AEE-2DF5-4529-ADDB-BB5C7EE3B4EE}" dt="2025-11-17T18:24:32.418" v="2" actId="478"/>
            <ac:spMkLst>
              <pc:docMk/>
              <pc:sldMasterMk cId="2094161272" sldId="2147483658"/>
              <pc:sldLayoutMk cId="2738265391" sldId="2147483659"/>
              <ac:spMk id="2" creationId="{E73EAE64-F0A1-60DE-B560-F682524100F4}"/>
            </ac:spMkLst>
          </pc:spChg>
          <pc:spChg chg="del">
            <ac:chgData name="Eric Ranke" userId="fd937742-5873-49fc-88cd-7a6666994a3f" providerId="ADAL" clId="{5D9C9AEE-2DF5-4529-ADDB-BB5C7EE3B4EE}" dt="2025-11-17T18:24:32.418" v="2" actId="478"/>
            <ac:spMkLst>
              <pc:docMk/>
              <pc:sldMasterMk cId="2094161272" sldId="2147483658"/>
              <pc:sldLayoutMk cId="2738265391" sldId="2147483659"/>
              <ac:spMk id="3" creationId="{C72FBFC0-9BE4-FCA1-5BA7-016A4B3FCE9F}"/>
            </ac:spMkLst>
          </pc:spChg>
        </pc:sldLayoutChg>
        <pc:sldLayoutChg chg="delSp mod">
          <pc:chgData name="Eric Ranke" userId="fd937742-5873-49fc-88cd-7a6666994a3f" providerId="ADAL" clId="{5D9C9AEE-2DF5-4529-ADDB-BB5C7EE3B4EE}" dt="2025-11-17T18:24:36.002" v="3" actId="478"/>
          <pc:sldLayoutMkLst>
            <pc:docMk/>
            <pc:sldMasterMk cId="2094161272" sldId="2147483658"/>
            <pc:sldLayoutMk cId="4277740389" sldId="2147483660"/>
          </pc:sldLayoutMkLst>
          <pc:spChg chg="del">
            <ac:chgData name="Eric Ranke" userId="fd937742-5873-49fc-88cd-7a6666994a3f" providerId="ADAL" clId="{5D9C9AEE-2DF5-4529-ADDB-BB5C7EE3B4EE}" dt="2025-11-17T18:24:36.002" v="3" actId="478"/>
            <ac:spMkLst>
              <pc:docMk/>
              <pc:sldMasterMk cId="2094161272" sldId="2147483658"/>
              <pc:sldLayoutMk cId="4277740389" sldId="2147483660"/>
              <ac:spMk id="10" creationId="{DB07959C-ED66-C8E3-1794-4084D3006729}"/>
            </ac:spMkLst>
          </pc:spChg>
          <pc:spChg chg="del">
            <ac:chgData name="Eric Ranke" userId="fd937742-5873-49fc-88cd-7a6666994a3f" providerId="ADAL" clId="{5D9C9AEE-2DF5-4529-ADDB-BB5C7EE3B4EE}" dt="2025-11-17T18:24:36.002" v="3" actId="478"/>
            <ac:spMkLst>
              <pc:docMk/>
              <pc:sldMasterMk cId="2094161272" sldId="2147483658"/>
              <pc:sldLayoutMk cId="4277740389" sldId="2147483660"/>
              <ac:spMk id="13" creationId="{DC418EDF-8CEE-F996-054B-424054D3C50B}"/>
            </ac:spMkLst>
          </pc:spChg>
        </pc:sldLayoutChg>
        <pc:sldLayoutChg chg="delSp mod">
          <pc:chgData name="Eric Ranke" userId="fd937742-5873-49fc-88cd-7a6666994a3f" providerId="ADAL" clId="{5D9C9AEE-2DF5-4529-ADDB-BB5C7EE3B4EE}" dt="2025-11-17T18:24:38.918" v="4" actId="478"/>
          <pc:sldLayoutMkLst>
            <pc:docMk/>
            <pc:sldMasterMk cId="2094161272" sldId="2147483658"/>
            <pc:sldLayoutMk cId="2185508835" sldId="2147483661"/>
          </pc:sldLayoutMkLst>
          <pc:spChg chg="del">
            <ac:chgData name="Eric Ranke" userId="fd937742-5873-49fc-88cd-7a6666994a3f" providerId="ADAL" clId="{5D9C9AEE-2DF5-4529-ADDB-BB5C7EE3B4EE}" dt="2025-11-17T18:24:38.918" v="4" actId="478"/>
            <ac:spMkLst>
              <pc:docMk/>
              <pc:sldMasterMk cId="2094161272" sldId="2147483658"/>
              <pc:sldLayoutMk cId="2185508835" sldId="2147483661"/>
              <ac:spMk id="9" creationId="{8A8F4A90-F445-CBF3-10D7-719911340694}"/>
            </ac:spMkLst>
          </pc:spChg>
          <pc:spChg chg="del">
            <ac:chgData name="Eric Ranke" userId="fd937742-5873-49fc-88cd-7a6666994a3f" providerId="ADAL" clId="{5D9C9AEE-2DF5-4529-ADDB-BB5C7EE3B4EE}" dt="2025-11-17T18:24:38.918" v="4" actId="478"/>
            <ac:spMkLst>
              <pc:docMk/>
              <pc:sldMasterMk cId="2094161272" sldId="2147483658"/>
              <pc:sldLayoutMk cId="2185508835" sldId="2147483661"/>
              <ac:spMk id="10" creationId="{4295DE3D-3237-12D1-B711-921792516528}"/>
            </ac:spMkLst>
          </pc:spChg>
        </pc:sldLayoutChg>
        <pc:sldLayoutChg chg="delSp mod">
          <pc:chgData name="Eric Ranke" userId="fd937742-5873-49fc-88cd-7a6666994a3f" providerId="ADAL" clId="{5D9C9AEE-2DF5-4529-ADDB-BB5C7EE3B4EE}" dt="2025-11-17T18:24:43.887" v="6" actId="478"/>
          <pc:sldLayoutMkLst>
            <pc:docMk/>
            <pc:sldMasterMk cId="2094161272" sldId="2147483658"/>
            <pc:sldLayoutMk cId="3528518051" sldId="2147483662"/>
          </pc:sldLayoutMkLst>
          <pc:spChg chg="del">
            <ac:chgData name="Eric Ranke" userId="fd937742-5873-49fc-88cd-7a6666994a3f" providerId="ADAL" clId="{5D9C9AEE-2DF5-4529-ADDB-BB5C7EE3B4EE}" dt="2025-11-17T18:24:43.069" v="5" actId="478"/>
            <ac:spMkLst>
              <pc:docMk/>
              <pc:sldMasterMk cId="2094161272" sldId="2147483658"/>
              <pc:sldLayoutMk cId="3528518051" sldId="2147483662"/>
              <ac:spMk id="10" creationId="{F0DD6914-1B5F-9A1C-A78C-0A85C6C97D22}"/>
            </ac:spMkLst>
          </pc:spChg>
          <pc:spChg chg="del">
            <ac:chgData name="Eric Ranke" userId="fd937742-5873-49fc-88cd-7a6666994a3f" providerId="ADAL" clId="{5D9C9AEE-2DF5-4529-ADDB-BB5C7EE3B4EE}" dt="2025-11-17T18:24:43.887" v="6" actId="478"/>
            <ac:spMkLst>
              <pc:docMk/>
              <pc:sldMasterMk cId="2094161272" sldId="2147483658"/>
              <pc:sldLayoutMk cId="3528518051" sldId="2147483662"/>
              <ac:spMk id="12" creationId="{16DC895A-672F-CBA4-2E99-2AE10FF2F76E}"/>
            </ac:spMkLst>
          </pc:spChg>
        </pc:sldLayoutChg>
        <pc:sldLayoutChg chg="delSp mod">
          <pc:chgData name="Eric Ranke" userId="fd937742-5873-49fc-88cd-7a6666994a3f" providerId="ADAL" clId="{5D9C9AEE-2DF5-4529-ADDB-BB5C7EE3B4EE}" dt="2025-11-17T18:24:46.608" v="8" actId="478"/>
          <pc:sldLayoutMkLst>
            <pc:docMk/>
            <pc:sldMasterMk cId="2094161272" sldId="2147483658"/>
            <pc:sldLayoutMk cId="689782609" sldId="2147483663"/>
          </pc:sldLayoutMkLst>
          <pc:spChg chg="del">
            <ac:chgData name="Eric Ranke" userId="fd937742-5873-49fc-88cd-7a6666994a3f" providerId="ADAL" clId="{5D9C9AEE-2DF5-4529-ADDB-BB5C7EE3B4EE}" dt="2025-11-17T18:24:45.892" v="7" actId="478"/>
            <ac:spMkLst>
              <pc:docMk/>
              <pc:sldMasterMk cId="2094161272" sldId="2147483658"/>
              <pc:sldLayoutMk cId="689782609" sldId="2147483663"/>
              <ac:spMk id="15" creationId="{040E205B-68C6-FB0D-FB08-BC78BB50A6C8}"/>
            </ac:spMkLst>
          </pc:spChg>
          <pc:spChg chg="del">
            <ac:chgData name="Eric Ranke" userId="fd937742-5873-49fc-88cd-7a6666994a3f" providerId="ADAL" clId="{5D9C9AEE-2DF5-4529-ADDB-BB5C7EE3B4EE}" dt="2025-11-17T18:24:46.608" v="8" actId="478"/>
            <ac:spMkLst>
              <pc:docMk/>
              <pc:sldMasterMk cId="2094161272" sldId="2147483658"/>
              <pc:sldLayoutMk cId="689782609" sldId="2147483663"/>
              <ac:spMk id="17" creationId="{E8D0061A-65EF-36CD-7E64-BA39DBA4CA7F}"/>
            </ac:spMkLst>
          </pc:spChg>
        </pc:sldLayoutChg>
        <pc:sldLayoutChg chg="delSp modSp mod">
          <pc:chgData name="Eric Ranke" userId="fd937742-5873-49fc-88cd-7a6666994a3f" providerId="ADAL" clId="{5D9C9AEE-2DF5-4529-ADDB-BB5C7EE3B4EE}" dt="2025-11-17T18:24:51.358" v="11" actId="478"/>
          <pc:sldLayoutMkLst>
            <pc:docMk/>
            <pc:sldMasterMk cId="2094161272" sldId="2147483658"/>
            <pc:sldLayoutMk cId="1301895360" sldId="2147483664"/>
          </pc:sldLayoutMkLst>
          <pc:spChg chg="del mod">
            <ac:chgData name="Eric Ranke" userId="fd937742-5873-49fc-88cd-7a6666994a3f" providerId="ADAL" clId="{5D9C9AEE-2DF5-4529-ADDB-BB5C7EE3B4EE}" dt="2025-11-17T18:24:51.358" v="11" actId="478"/>
            <ac:spMkLst>
              <pc:docMk/>
              <pc:sldMasterMk cId="2094161272" sldId="2147483658"/>
              <pc:sldLayoutMk cId="1301895360" sldId="2147483664"/>
              <ac:spMk id="8" creationId="{FACC0A1D-31F6-A751-4B44-39C468D95AAF}"/>
            </ac:spMkLst>
          </pc:spChg>
          <pc:spChg chg="del">
            <ac:chgData name="Eric Ranke" userId="fd937742-5873-49fc-88cd-7a6666994a3f" providerId="ADAL" clId="{5D9C9AEE-2DF5-4529-ADDB-BB5C7EE3B4EE}" dt="2025-11-17T18:24:48.581" v="9" actId="478"/>
            <ac:spMkLst>
              <pc:docMk/>
              <pc:sldMasterMk cId="2094161272" sldId="2147483658"/>
              <pc:sldLayoutMk cId="1301895360" sldId="2147483664"/>
              <ac:spMk id="10" creationId="{86B1AB3A-266C-8511-727B-AF9203823858}"/>
            </ac:spMkLst>
          </pc:spChg>
        </pc:sldLayoutChg>
        <pc:sldLayoutChg chg="delSp mod">
          <pc:chgData name="Eric Ranke" userId="fd937742-5873-49fc-88cd-7a6666994a3f" providerId="ADAL" clId="{5D9C9AEE-2DF5-4529-ADDB-BB5C7EE3B4EE}" dt="2025-11-17T18:24:55.142" v="13" actId="478"/>
          <pc:sldLayoutMkLst>
            <pc:docMk/>
            <pc:sldMasterMk cId="2094161272" sldId="2147483658"/>
            <pc:sldLayoutMk cId="163673146" sldId="2147483665"/>
          </pc:sldLayoutMkLst>
          <pc:spChg chg="del">
            <ac:chgData name="Eric Ranke" userId="fd937742-5873-49fc-88cd-7a6666994a3f" providerId="ADAL" clId="{5D9C9AEE-2DF5-4529-ADDB-BB5C7EE3B4EE}" dt="2025-11-17T18:24:54.035" v="12" actId="478"/>
            <ac:spMkLst>
              <pc:docMk/>
              <pc:sldMasterMk cId="2094161272" sldId="2147483658"/>
              <pc:sldLayoutMk cId="163673146" sldId="2147483665"/>
              <ac:spMk id="6" creationId="{9CB221DE-CF0E-E28B-EA3C-5051E383B7D3}"/>
            </ac:spMkLst>
          </pc:spChg>
          <pc:spChg chg="del">
            <ac:chgData name="Eric Ranke" userId="fd937742-5873-49fc-88cd-7a6666994a3f" providerId="ADAL" clId="{5D9C9AEE-2DF5-4529-ADDB-BB5C7EE3B4EE}" dt="2025-11-17T18:24:55.142" v="13" actId="478"/>
            <ac:spMkLst>
              <pc:docMk/>
              <pc:sldMasterMk cId="2094161272" sldId="2147483658"/>
              <pc:sldLayoutMk cId="163673146" sldId="2147483665"/>
              <ac:spMk id="7" creationId="{78CF0407-B430-0C16-ED18-EE1DB377890B}"/>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01AA1C-307C-4FF8-81F7-4AC9277C3F39}" type="datetimeFigureOut">
              <a:rPr lang="en-US" smtClean="0"/>
              <a:t>11/17/2025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1B511A-A22E-43DD-B4B2-3E88155CA513}" type="slidenum">
              <a:rPr lang="en-US" smtClean="0"/>
              <a:t>‹#›</a:t>
            </a:fld>
            <a:endParaRPr lang="en-US"/>
          </a:p>
        </p:txBody>
      </p:sp>
    </p:spTree>
    <p:extLst>
      <p:ext uri="{BB962C8B-B14F-4D97-AF65-F5344CB8AC3E}">
        <p14:creationId xmlns:p14="http://schemas.microsoft.com/office/powerpoint/2010/main" val="533325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noProof="0" dirty="0"/>
              <a:t>To retransmit a ticket for unmarked facilities, additional assistance, or destroyed markings. Click “Actions” on the upper right-hand corner of an open ticket.</a:t>
            </a:r>
            <a:endParaRPr lang="es-AR" b="1" noProof="0" dirty="0">
              <a:highlight>
                <a:srgbClr val="FFFF00"/>
              </a:highlight>
            </a:endParaRPr>
          </a:p>
        </p:txBody>
      </p:sp>
      <p:sp>
        <p:nvSpPr>
          <p:cNvPr id="4" name="Slide Number Placeholder 3"/>
          <p:cNvSpPr>
            <a:spLocks noGrp="1"/>
          </p:cNvSpPr>
          <p:nvPr>
            <p:ph type="sldNum" sz="quarter" idx="5"/>
          </p:nvPr>
        </p:nvSpPr>
        <p:spPr/>
        <p:txBody>
          <a:bodyPr/>
          <a:lstStyle/>
          <a:p>
            <a:fld id="{FA1B511A-A22E-43DD-B4B2-3E88155CA513}" type="slidenum">
              <a:rPr lang="en-US" smtClean="0"/>
              <a:t>5</a:t>
            </a:fld>
            <a:endParaRPr lang="en-US"/>
          </a:p>
        </p:txBody>
      </p:sp>
    </p:spTree>
    <p:extLst>
      <p:ext uri="{BB962C8B-B14F-4D97-AF65-F5344CB8AC3E}">
        <p14:creationId xmlns:p14="http://schemas.microsoft.com/office/powerpoint/2010/main" val="209743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noProof="0" dirty="0">
                <a:highlight>
                  <a:srgbClr val="FFFF00"/>
                </a:highlight>
              </a:rPr>
              <a:t>Facility owner/operators have 24 hours to respond to a Destroyed Markings request. </a:t>
            </a:r>
            <a:endParaRPr lang="en-US" b="1" noProof="0" dirty="0">
              <a:highlight>
                <a:srgbClr val="FFFF00"/>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noProof="0" dirty="0">
                <a:highlight>
                  <a:srgbClr val="FFFF00"/>
                </a:highlight>
              </a:rPr>
              <a:t>If one or more facilities show a 999-Not responded code in Positive Response, if there is a 002-Marked code in Positive Response, but there are no paint or flags on the site, or if there is evidence of an underground facility but there are no paint or flags, submit a retransmit for unmarked facilities. Facility owners have 3 business hours to respond, up to an agreed upon time. </a:t>
            </a:r>
            <a:endParaRPr lang="en-US" b="1" noProof="0" dirty="0">
              <a:highlight>
                <a:srgbClr val="FFFF00"/>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noProof="0" dirty="0">
                <a:highlight>
                  <a:srgbClr val="FFFF00"/>
                </a:highlight>
              </a:rPr>
              <a:t>If you cannot find the underground utility within the Approximate Location, contact MISS DIG 811 to retransmit your ticket for Additional Assistance. Facility owners have 3 business hours to respond, up to an agreed upon time. </a:t>
            </a:r>
            <a:endParaRPr lang="en-US" b="1" noProof="0" dirty="0">
              <a:highlight>
                <a:srgbClr val="FFFF00"/>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noProof="0" dirty="0"/>
              <a:t>All users can retransmit tickets for destroyed markings, but basic users must call 811 for retransmits for additional assistance or unmarked facilities. External Plus users can retransmit their own tickets online. </a:t>
            </a:r>
            <a:endParaRPr lang="es-AR" b="1" noProof="0" dirty="0">
              <a:highlight>
                <a:srgbClr val="FFFF00"/>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AR" noProof="0" dirty="0">
              <a:highlight>
                <a:srgbClr val="FFFF00"/>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AR" noProof="0" dirty="0">
              <a:highlight>
                <a:srgbClr val="FFFF00"/>
              </a:highlight>
            </a:endParaRPr>
          </a:p>
          <a:p>
            <a:endParaRPr lang="en-US" dirty="0"/>
          </a:p>
        </p:txBody>
      </p:sp>
      <p:sp>
        <p:nvSpPr>
          <p:cNvPr id="4" name="Slide Number Placeholder 3"/>
          <p:cNvSpPr>
            <a:spLocks noGrp="1"/>
          </p:cNvSpPr>
          <p:nvPr>
            <p:ph type="sldNum" sz="quarter" idx="5"/>
          </p:nvPr>
        </p:nvSpPr>
        <p:spPr/>
        <p:txBody>
          <a:bodyPr/>
          <a:lstStyle/>
          <a:p>
            <a:fld id="{FA1B511A-A22E-43DD-B4B2-3E88155CA513}" type="slidenum">
              <a:rPr lang="en-US" smtClean="0"/>
              <a:t>6</a:t>
            </a:fld>
            <a:endParaRPr lang="en-US"/>
          </a:p>
        </p:txBody>
      </p:sp>
    </p:spTree>
    <p:extLst>
      <p:ext uri="{BB962C8B-B14F-4D97-AF65-F5344CB8AC3E}">
        <p14:creationId xmlns:p14="http://schemas.microsoft.com/office/powerpoint/2010/main" val="5729208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C0869E1-136D-0DCA-7EA3-EEF5AEAA75D6}"/>
              </a:ext>
            </a:extLst>
          </p:cNvPr>
          <p:cNvSpPr>
            <a:spLocks noGrp="1"/>
          </p:cNvSpPr>
          <p:nvPr>
            <p:ph type="ctrTitle"/>
          </p:nvPr>
        </p:nvSpPr>
        <p:spPr>
          <a:xfrm>
            <a:off x="1524000" y="1122363"/>
            <a:ext cx="9144000" cy="2387600"/>
          </a:xfrm>
        </p:spPr>
        <p:txBody>
          <a:bodyPr anchor="b"/>
          <a:lstStyle>
            <a:lvl1pPr algn="ctr">
              <a:defRPr sz="6000" b="1">
                <a:solidFill>
                  <a:schemeClr val="tx2"/>
                </a:solidFill>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9058D5A9-3346-9E1D-1366-33016EA0E2B2}"/>
              </a:ext>
            </a:extLst>
          </p:cNvPr>
          <p:cNvSpPr>
            <a:spLocks noGrp="1"/>
          </p:cNvSpPr>
          <p:nvPr>
            <p:ph type="subTitle" idx="1"/>
          </p:nvPr>
        </p:nvSpPr>
        <p:spPr>
          <a:xfrm>
            <a:off x="1524000" y="3666226"/>
            <a:ext cx="9144000" cy="1591574"/>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290E0192-029C-5CBC-9CDF-21E5A3DCC4C9}"/>
              </a:ext>
            </a:extLst>
          </p:cNvPr>
          <p:cNvCxnSpPr>
            <a:cxnSpLocks/>
          </p:cNvCxnSpPr>
          <p:nvPr userDrawn="1"/>
        </p:nvCxnSpPr>
        <p:spPr>
          <a:xfrm flipV="1">
            <a:off x="2660406" y="3583781"/>
            <a:ext cx="6871188" cy="8627"/>
          </a:xfrm>
          <a:prstGeom prst="line">
            <a:avLst/>
          </a:prstGeom>
          <a:ln w="38100">
            <a:solidFill>
              <a:schemeClr val="bg2"/>
            </a:solidFill>
          </a:ln>
        </p:spPr>
        <p:style>
          <a:lnRef idx="2">
            <a:schemeClr val="accent1"/>
          </a:lnRef>
          <a:fillRef idx="0">
            <a:schemeClr val="accent1"/>
          </a:fillRef>
          <a:effectRef idx="1">
            <a:schemeClr val="accent1"/>
          </a:effectRef>
          <a:fontRef idx="minor">
            <a:schemeClr val="tx1"/>
          </a:fontRef>
        </p:style>
      </p:cxnSp>
      <p:pic>
        <p:nvPicPr>
          <p:cNvPr id="11" name="Picture 10" descr="MISSDIG811 Logo">
            <a:extLst>
              <a:ext uri="{FF2B5EF4-FFF2-40B4-BE49-F238E27FC236}">
                <a16:creationId xmlns:a16="http://schemas.microsoft.com/office/drawing/2014/main" id="{7E753758-4F21-940A-1D32-636E1C47836D}"/>
              </a:ext>
            </a:extLst>
          </p:cNvPr>
          <p:cNvPicPr>
            <a:picLocks noChangeAspect="1"/>
          </p:cNvPicPr>
          <p:nvPr userDrawn="1"/>
        </p:nvPicPr>
        <p:blipFill>
          <a:blip r:embed="rId2"/>
          <a:stretch>
            <a:fillRect/>
          </a:stretch>
        </p:blipFill>
        <p:spPr>
          <a:xfrm>
            <a:off x="10407947" y="23121"/>
            <a:ext cx="1784053" cy="576648"/>
          </a:xfrm>
          <a:prstGeom prst="rect">
            <a:avLst/>
          </a:prstGeom>
        </p:spPr>
      </p:pic>
    </p:spTree>
    <p:extLst>
      <p:ext uri="{BB962C8B-B14F-4D97-AF65-F5344CB8AC3E}">
        <p14:creationId xmlns:p14="http://schemas.microsoft.com/office/powerpoint/2010/main" val="2738265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5D52467-505D-D1F1-1B88-CB937445AB1E}"/>
              </a:ext>
            </a:extLst>
          </p:cNvPr>
          <p:cNvSpPr/>
          <p:nvPr userDrawn="1"/>
        </p:nvSpPr>
        <p:spPr bwMode="white">
          <a:xfrm>
            <a:off x="0" y="0"/>
            <a:ext cx="12192000" cy="9402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noProof="0"/>
          </a:p>
        </p:txBody>
      </p:sp>
      <p:sp>
        <p:nvSpPr>
          <p:cNvPr id="3" name="Content Placeholder 2">
            <a:extLst>
              <a:ext uri="{FF2B5EF4-FFF2-40B4-BE49-F238E27FC236}">
                <a16:creationId xmlns:a16="http://schemas.microsoft.com/office/drawing/2014/main" id="{3B38808F-A8C5-78E7-EE8E-1AFC00B796DC}"/>
              </a:ext>
            </a:extLst>
          </p:cNvPr>
          <p:cNvSpPr>
            <a:spLocks noGrp="1"/>
          </p:cNvSpPr>
          <p:nvPr>
            <p:ph idx="1"/>
          </p:nvPr>
        </p:nvSpPr>
        <p:spPr>
          <a:xfrm>
            <a:off x="286828" y="1181819"/>
            <a:ext cx="11618343" cy="50157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9" name="Picture 8" descr="MISSDIG811 Logo">
            <a:extLst>
              <a:ext uri="{FF2B5EF4-FFF2-40B4-BE49-F238E27FC236}">
                <a16:creationId xmlns:a16="http://schemas.microsoft.com/office/drawing/2014/main" id="{26828F94-F33F-C41D-39FD-6C1043B58EBE}"/>
              </a:ext>
            </a:extLst>
          </p:cNvPr>
          <p:cNvPicPr>
            <a:picLocks noChangeAspect="1"/>
          </p:cNvPicPr>
          <p:nvPr userDrawn="1"/>
        </p:nvPicPr>
        <p:blipFill>
          <a:blip r:embed="rId2"/>
          <a:stretch>
            <a:fillRect/>
          </a:stretch>
        </p:blipFill>
        <p:spPr>
          <a:xfrm>
            <a:off x="10407947" y="23121"/>
            <a:ext cx="1784053" cy="576648"/>
          </a:xfrm>
          <a:prstGeom prst="rect">
            <a:avLst/>
          </a:prstGeom>
        </p:spPr>
      </p:pic>
      <p:sp>
        <p:nvSpPr>
          <p:cNvPr id="2" name="Title 1">
            <a:extLst>
              <a:ext uri="{FF2B5EF4-FFF2-40B4-BE49-F238E27FC236}">
                <a16:creationId xmlns:a16="http://schemas.microsoft.com/office/drawing/2014/main" id="{EC4EDA62-ED63-8CDF-5AAC-24A7ADB83F72}"/>
              </a:ext>
            </a:extLst>
          </p:cNvPr>
          <p:cNvSpPr>
            <a:spLocks noGrp="1"/>
          </p:cNvSpPr>
          <p:nvPr>
            <p:ph type="title"/>
          </p:nvPr>
        </p:nvSpPr>
        <p:spPr>
          <a:xfrm>
            <a:off x="286109" y="18255"/>
            <a:ext cx="11618343" cy="922023"/>
          </a:xfrm>
        </p:spPr>
        <p:txBody>
          <a:bodyPr anchor="b">
            <a:normAutofit/>
          </a:bodyPr>
          <a:lstStyle>
            <a:lvl1pPr>
              <a:defRPr sz="4000" b="1">
                <a:solidFill>
                  <a:schemeClr val="bg1"/>
                </a:solidFill>
              </a:defRPr>
            </a:lvl1pPr>
          </a:lstStyle>
          <a:p>
            <a:r>
              <a:rPr lang="en-US"/>
              <a:t>Click to edit Master title style</a:t>
            </a:r>
            <a:endParaRPr lang="en-US" dirty="0"/>
          </a:p>
        </p:txBody>
      </p:sp>
      <p:sp>
        <p:nvSpPr>
          <p:cNvPr id="14" name="Rectangle 13">
            <a:extLst>
              <a:ext uri="{FF2B5EF4-FFF2-40B4-BE49-F238E27FC236}">
                <a16:creationId xmlns:a16="http://schemas.microsoft.com/office/drawing/2014/main" id="{27A5DCA2-2BC4-80A7-D3B8-8BF9929EF0A9}"/>
              </a:ext>
            </a:extLst>
          </p:cNvPr>
          <p:cNvSpPr/>
          <p:nvPr userDrawn="1"/>
        </p:nvSpPr>
        <p:spPr>
          <a:xfrm flipV="1">
            <a:off x="0" y="940280"/>
            <a:ext cx="12192000" cy="4571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effectLst>
                <a:outerShdw blurRad="50800" dist="38100" dir="2700000" algn="tl" rotWithShape="0">
                  <a:prstClr val="black">
                    <a:alpha val="40000"/>
                  </a:prstClr>
                </a:outerShdw>
              </a:effectLst>
              <a:latin typeface="+mj-lt"/>
            </a:endParaRPr>
          </a:p>
        </p:txBody>
      </p:sp>
    </p:spTree>
    <p:extLst>
      <p:ext uri="{BB962C8B-B14F-4D97-AF65-F5344CB8AC3E}">
        <p14:creationId xmlns:p14="http://schemas.microsoft.com/office/powerpoint/2010/main" val="4277740389"/>
      </p:ext>
    </p:extLst>
  </p:cSld>
  <p:clrMapOvr>
    <a:masterClrMapping/>
  </p:clrMapOvr>
  <p:extLst>
    <p:ext uri="{DCECCB84-F9BA-43D5-87BE-67443E8EF086}">
      <p15:sldGuideLst xmlns:p15="http://schemas.microsoft.com/office/powerpoint/2012/main">
        <p15:guide id="1" orient="horz" pos="744" userDrawn="1">
          <p15:clr>
            <a:srgbClr val="FBAE40"/>
          </p15:clr>
        </p15:guide>
        <p15:guide id="2" orient="horz" pos="3912" userDrawn="1">
          <p15:clr>
            <a:srgbClr val="FBAE40"/>
          </p15:clr>
        </p15:guide>
        <p15:guide id="3" pos="168" userDrawn="1">
          <p15:clr>
            <a:srgbClr val="FBAE40"/>
          </p15:clr>
        </p15:guide>
        <p15:guide id="4" pos="751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4887C-92F6-9581-305B-F256A31BC303}"/>
              </a:ext>
            </a:extLst>
          </p:cNvPr>
          <p:cNvSpPr>
            <a:spLocks noGrp="1"/>
          </p:cNvSpPr>
          <p:nvPr>
            <p:ph type="title"/>
          </p:nvPr>
        </p:nvSpPr>
        <p:spPr>
          <a:xfrm>
            <a:off x="831850" y="1709739"/>
            <a:ext cx="10515600" cy="274251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319E1FF-E00F-A9EA-F189-5E70856771C8}"/>
              </a:ext>
            </a:extLst>
          </p:cNvPr>
          <p:cNvSpPr>
            <a:spLocks noGrp="1"/>
          </p:cNvSpPr>
          <p:nvPr>
            <p:ph type="body" idx="1"/>
          </p:nvPr>
        </p:nvSpPr>
        <p:spPr>
          <a:xfrm>
            <a:off x="831850" y="4657725"/>
            <a:ext cx="10515600" cy="1431925"/>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cxnSp>
        <p:nvCxnSpPr>
          <p:cNvPr id="7" name="Straight Connector 6">
            <a:extLst>
              <a:ext uri="{FF2B5EF4-FFF2-40B4-BE49-F238E27FC236}">
                <a16:creationId xmlns:a16="http://schemas.microsoft.com/office/drawing/2014/main" id="{5685A973-4B98-EFFC-BFE3-DC47D32DE1F0}"/>
              </a:ext>
            </a:extLst>
          </p:cNvPr>
          <p:cNvCxnSpPr>
            <a:cxnSpLocks/>
          </p:cNvCxnSpPr>
          <p:nvPr userDrawn="1"/>
        </p:nvCxnSpPr>
        <p:spPr>
          <a:xfrm flipV="1">
            <a:off x="831850" y="4550673"/>
            <a:ext cx="6871188" cy="8627"/>
          </a:xfrm>
          <a:prstGeom prst="line">
            <a:avLst/>
          </a:prstGeom>
          <a:ln w="38100">
            <a:solidFill>
              <a:schemeClr val="bg2"/>
            </a:solidFill>
          </a:ln>
        </p:spPr>
        <p:style>
          <a:lnRef idx="2">
            <a:schemeClr val="accent1"/>
          </a:lnRef>
          <a:fillRef idx="0">
            <a:schemeClr val="accent1"/>
          </a:fillRef>
          <a:effectRef idx="1">
            <a:schemeClr val="accent1"/>
          </a:effectRef>
          <a:fontRef idx="minor">
            <a:schemeClr val="tx1"/>
          </a:fontRef>
        </p:style>
      </p:cxnSp>
      <p:pic>
        <p:nvPicPr>
          <p:cNvPr id="8" name="Picture 7" descr="MISSDIG811 Logo">
            <a:extLst>
              <a:ext uri="{FF2B5EF4-FFF2-40B4-BE49-F238E27FC236}">
                <a16:creationId xmlns:a16="http://schemas.microsoft.com/office/drawing/2014/main" id="{2DAA2C51-E183-C62D-2C48-148424AC9A13}"/>
              </a:ext>
            </a:extLst>
          </p:cNvPr>
          <p:cNvPicPr>
            <a:picLocks noChangeAspect="1"/>
          </p:cNvPicPr>
          <p:nvPr userDrawn="1"/>
        </p:nvPicPr>
        <p:blipFill>
          <a:blip r:embed="rId2"/>
          <a:stretch>
            <a:fillRect/>
          </a:stretch>
        </p:blipFill>
        <p:spPr>
          <a:xfrm>
            <a:off x="10407947" y="23121"/>
            <a:ext cx="1784053" cy="576648"/>
          </a:xfrm>
          <a:prstGeom prst="rect">
            <a:avLst/>
          </a:prstGeom>
        </p:spPr>
      </p:pic>
    </p:spTree>
    <p:extLst>
      <p:ext uri="{BB962C8B-B14F-4D97-AF65-F5344CB8AC3E}">
        <p14:creationId xmlns:p14="http://schemas.microsoft.com/office/powerpoint/2010/main" val="2185508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192BD7-77DC-8C59-3E77-F83E7D80DEE9}"/>
              </a:ext>
            </a:extLst>
          </p:cNvPr>
          <p:cNvSpPr>
            <a:spLocks noGrp="1"/>
          </p:cNvSpPr>
          <p:nvPr>
            <p:ph sz="half" idx="1"/>
          </p:nvPr>
        </p:nvSpPr>
        <p:spPr>
          <a:xfrm>
            <a:off x="838200" y="1181100"/>
            <a:ext cx="5181600" cy="50291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9004A5E-4CE7-0700-B981-92434BE91250}"/>
              </a:ext>
            </a:extLst>
          </p:cNvPr>
          <p:cNvSpPr>
            <a:spLocks noGrp="1"/>
          </p:cNvSpPr>
          <p:nvPr>
            <p:ph sz="half" idx="2"/>
          </p:nvPr>
        </p:nvSpPr>
        <p:spPr>
          <a:xfrm>
            <a:off x="6172200" y="1181100"/>
            <a:ext cx="5181600" cy="50291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94C446B-EB45-2758-5273-C25A3679110B}"/>
              </a:ext>
            </a:extLst>
          </p:cNvPr>
          <p:cNvSpPr/>
          <p:nvPr userDrawn="1"/>
        </p:nvSpPr>
        <p:spPr bwMode="white">
          <a:xfrm>
            <a:off x="0" y="0"/>
            <a:ext cx="12192000" cy="9402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noProof="0"/>
          </a:p>
        </p:txBody>
      </p:sp>
      <p:pic>
        <p:nvPicPr>
          <p:cNvPr id="9" name="Picture 8" descr="MISSDIG811 Logo">
            <a:extLst>
              <a:ext uri="{FF2B5EF4-FFF2-40B4-BE49-F238E27FC236}">
                <a16:creationId xmlns:a16="http://schemas.microsoft.com/office/drawing/2014/main" id="{9BFE87AD-0E30-E490-FD0D-D69B6AB10ED7}"/>
              </a:ext>
            </a:extLst>
          </p:cNvPr>
          <p:cNvPicPr>
            <a:picLocks noChangeAspect="1"/>
          </p:cNvPicPr>
          <p:nvPr userDrawn="1"/>
        </p:nvPicPr>
        <p:blipFill>
          <a:blip r:embed="rId2"/>
          <a:stretch>
            <a:fillRect/>
          </a:stretch>
        </p:blipFill>
        <p:spPr>
          <a:xfrm>
            <a:off x="10407947" y="23121"/>
            <a:ext cx="1784053" cy="576648"/>
          </a:xfrm>
          <a:prstGeom prst="rect">
            <a:avLst/>
          </a:prstGeom>
        </p:spPr>
      </p:pic>
      <p:sp>
        <p:nvSpPr>
          <p:cNvPr id="11" name="Title 1">
            <a:extLst>
              <a:ext uri="{FF2B5EF4-FFF2-40B4-BE49-F238E27FC236}">
                <a16:creationId xmlns:a16="http://schemas.microsoft.com/office/drawing/2014/main" id="{77C14D57-9F7F-8D07-3644-0B7913ACC4B2}"/>
              </a:ext>
            </a:extLst>
          </p:cNvPr>
          <p:cNvSpPr>
            <a:spLocks noGrp="1"/>
          </p:cNvSpPr>
          <p:nvPr>
            <p:ph type="title"/>
          </p:nvPr>
        </p:nvSpPr>
        <p:spPr>
          <a:xfrm>
            <a:off x="286109" y="18255"/>
            <a:ext cx="11618343" cy="922023"/>
          </a:xfrm>
        </p:spPr>
        <p:txBody>
          <a:bodyPr anchor="b">
            <a:normAutofit/>
          </a:bodyPr>
          <a:lstStyle>
            <a:lvl1pPr>
              <a:defRPr sz="4000" b="1">
                <a:solidFill>
                  <a:schemeClr val="bg1"/>
                </a:solidFill>
              </a:defRPr>
            </a:lvl1pPr>
          </a:lstStyle>
          <a:p>
            <a:r>
              <a:rPr lang="en-US"/>
              <a:t>Click to edit Master title style</a:t>
            </a:r>
            <a:endParaRPr lang="en-US" dirty="0"/>
          </a:p>
        </p:txBody>
      </p:sp>
      <p:sp>
        <p:nvSpPr>
          <p:cNvPr id="13" name="Rectangle 12">
            <a:extLst>
              <a:ext uri="{FF2B5EF4-FFF2-40B4-BE49-F238E27FC236}">
                <a16:creationId xmlns:a16="http://schemas.microsoft.com/office/drawing/2014/main" id="{10E7BCE8-C473-546E-AD70-EC21612FD9EE}"/>
              </a:ext>
            </a:extLst>
          </p:cNvPr>
          <p:cNvSpPr/>
          <p:nvPr userDrawn="1"/>
        </p:nvSpPr>
        <p:spPr>
          <a:xfrm flipV="1">
            <a:off x="0" y="940280"/>
            <a:ext cx="12192000" cy="4571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effectLst>
                <a:outerShdw blurRad="50800" dist="38100" dir="2700000" algn="tl" rotWithShape="0">
                  <a:prstClr val="black">
                    <a:alpha val="40000"/>
                  </a:prstClr>
                </a:outerShdw>
              </a:effectLst>
              <a:latin typeface="+mj-lt"/>
            </a:endParaRPr>
          </a:p>
        </p:txBody>
      </p:sp>
    </p:spTree>
    <p:extLst>
      <p:ext uri="{BB962C8B-B14F-4D97-AF65-F5344CB8AC3E}">
        <p14:creationId xmlns:p14="http://schemas.microsoft.com/office/powerpoint/2010/main" val="3528518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147FEF4-46D1-2CB6-EFDB-2D34290D337A}"/>
              </a:ext>
            </a:extLst>
          </p:cNvPr>
          <p:cNvSpPr>
            <a:spLocks noGrp="1"/>
          </p:cNvSpPr>
          <p:nvPr>
            <p:ph type="body" idx="1"/>
          </p:nvPr>
        </p:nvSpPr>
        <p:spPr>
          <a:xfrm>
            <a:off x="839788" y="1181099"/>
            <a:ext cx="5157787" cy="7143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F79078-7B60-C88D-BC9B-86296851EB44}"/>
              </a:ext>
            </a:extLst>
          </p:cNvPr>
          <p:cNvSpPr>
            <a:spLocks noGrp="1"/>
          </p:cNvSpPr>
          <p:nvPr>
            <p:ph sz="half" idx="2"/>
          </p:nvPr>
        </p:nvSpPr>
        <p:spPr>
          <a:xfrm>
            <a:off x="836612" y="1958196"/>
            <a:ext cx="5157787" cy="42521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21DB7B4-68A8-1CFB-81F4-975B35FF47B8}"/>
              </a:ext>
            </a:extLst>
          </p:cNvPr>
          <p:cNvSpPr>
            <a:spLocks noGrp="1"/>
          </p:cNvSpPr>
          <p:nvPr>
            <p:ph type="body" sz="quarter" idx="3"/>
          </p:nvPr>
        </p:nvSpPr>
        <p:spPr>
          <a:xfrm>
            <a:off x="6172200" y="1181099"/>
            <a:ext cx="5183188" cy="7143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A01282-FBE8-8E55-D511-1BE080D99097}"/>
              </a:ext>
            </a:extLst>
          </p:cNvPr>
          <p:cNvSpPr>
            <a:spLocks noGrp="1"/>
          </p:cNvSpPr>
          <p:nvPr>
            <p:ph sz="quarter" idx="4"/>
          </p:nvPr>
        </p:nvSpPr>
        <p:spPr>
          <a:xfrm>
            <a:off x="6169024" y="1958196"/>
            <a:ext cx="5183188" cy="42521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Rectangle 12">
            <a:extLst>
              <a:ext uri="{FF2B5EF4-FFF2-40B4-BE49-F238E27FC236}">
                <a16:creationId xmlns:a16="http://schemas.microsoft.com/office/drawing/2014/main" id="{DA3A921B-ACC7-CBB7-0815-4F558FA6714C}"/>
              </a:ext>
            </a:extLst>
          </p:cNvPr>
          <p:cNvSpPr/>
          <p:nvPr userDrawn="1"/>
        </p:nvSpPr>
        <p:spPr bwMode="white">
          <a:xfrm>
            <a:off x="0" y="0"/>
            <a:ext cx="12192000" cy="9402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noProof="0"/>
          </a:p>
        </p:txBody>
      </p:sp>
      <p:pic>
        <p:nvPicPr>
          <p:cNvPr id="14" name="Picture 13" descr="MISSDIG811 Logo">
            <a:extLst>
              <a:ext uri="{FF2B5EF4-FFF2-40B4-BE49-F238E27FC236}">
                <a16:creationId xmlns:a16="http://schemas.microsoft.com/office/drawing/2014/main" id="{2DFB1474-1D2F-9D0B-17F1-DA28BD235760}"/>
              </a:ext>
            </a:extLst>
          </p:cNvPr>
          <p:cNvPicPr>
            <a:picLocks noChangeAspect="1"/>
          </p:cNvPicPr>
          <p:nvPr userDrawn="1"/>
        </p:nvPicPr>
        <p:blipFill>
          <a:blip r:embed="rId2"/>
          <a:stretch>
            <a:fillRect/>
          </a:stretch>
        </p:blipFill>
        <p:spPr>
          <a:xfrm>
            <a:off x="10407947" y="23121"/>
            <a:ext cx="1784053" cy="576648"/>
          </a:xfrm>
          <a:prstGeom prst="rect">
            <a:avLst/>
          </a:prstGeom>
        </p:spPr>
      </p:pic>
      <p:sp>
        <p:nvSpPr>
          <p:cNvPr id="16" name="Title 1">
            <a:extLst>
              <a:ext uri="{FF2B5EF4-FFF2-40B4-BE49-F238E27FC236}">
                <a16:creationId xmlns:a16="http://schemas.microsoft.com/office/drawing/2014/main" id="{243721BF-1BC9-978E-E579-6DC04E14122D}"/>
              </a:ext>
            </a:extLst>
          </p:cNvPr>
          <p:cNvSpPr txBox="1">
            <a:spLocks/>
          </p:cNvSpPr>
          <p:nvPr userDrawn="1"/>
        </p:nvSpPr>
        <p:spPr>
          <a:xfrm>
            <a:off x="286109" y="18255"/>
            <a:ext cx="11618343" cy="92202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b="1" kern="1200">
                <a:solidFill>
                  <a:schemeClr val="bg1"/>
                </a:solidFill>
                <a:latin typeface="+mj-lt"/>
                <a:ea typeface="+mj-ea"/>
                <a:cs typeface="+mj-cs"/>
              </a:defRPr>
            </a:lvl1pPr>
          </a:lstStyle>
          <a:p>
            <a:r>
              <a:rPr lang="en-US"/>
              <a:t>Click to edit Master title style</a:t>
            </a:r>
            <a:endParaRPr lang="en-US" dirty="0"/>
          </a:p>
        </p:txBody>
      </p:sp>
      <p:sp>
        <p:nvSpPr>
          <p:cNvPr id="18" name="Rectangle 17">
            <a:extLst>
              <a:ext uri="{FF2B5EF4-FFF2-40B4-BE49-F238E27FC236}">
                <a16:creationId xmlns:a16="http://schemas.microsoft.com/office/drawing/2014/main" id="{6E802AB4-581A-FFB5-490F-E3B108F77B2C}"/>
              </a:ext>
            </a:extLst>
          </p:cNvPr>
          <p:cNvSpPr/>
          <p:nvPr userDrawn="1"/>
        </p:nvSpPr>
        <p:spPr>
          <a:xfrm flipV="1">
            <a:off x="0" y="940280"/>
            <a:ext cx="12192000" cy="4571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effectLst>
                <a:outerShdw blurRad="50800" dist="38100" dir="2700000" algn="tl" rotWithShape="0">
                  <a:prstClr val="black">
                    <a:alpha val="40000"/>
                  </a:prstClr>
                </a:outerShdw>
              </a:effectLst>
              <a:latin typeface="+mj-lt"/>
            </a:endParaRPr>
          </a:p>
        </p:txBody>
      </p:sp>
    </p:spTree>
    <p:extLst>
      <p:ext uri="{BB962C8B-B14F-4D97-AF65-F5344CB8AC3E}">
        <p14:creationId xmlns:p14="http://schemas.microsoft.com/office/powerpoint/2010/main" val="689782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ADB943B-FADC-FF1D-17F5-A3D1ADF6F836}"/>
              </a:ext>
            </a:extLst>
          </p:cNvPr>
          <p:cNvSpPr/>
          <p:nvPr userDrawn="1"/>
        </p:nvSpPr>
        <p:spPr bwMode="white">
          <a:xfrm>
            <a:off x="0" y="0"/>
            <a:ext cx="12192000" cy="9402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noProof="0"/>
          </a:p>
        </p:txBody>
      </p:sp>
      <p:pic>
        <p:nvPicPr>
          <p:cNvPr id="7" name="Picture 6" descr="MISSDIG811 Logo">
            <a:extLst>
              <a:ext uri="{FF2B5EF4-FFF2-40B4-BE49-F238E27FC236}">
                <a16:creationId xmlns:a16="http://schemas.microsoft.com/office/drawing/2014/main" id="{C27F20CB-E6FF-521C-1CD8-073E2FFAA550}"/>
              </a:ext>
            </a:extLst>
          </p:cNvPr>
          <p:cNvPicPr>
            <a:picLocks noChangeAspect="1"/>
          </p:cNvPicPr>
          <p:nvPr userDrawn="1"/>
        </p:nvPicPr>
        <p:blipFill>
          <a:blip r:embed="rId2"/>
          <a:stretch>
            <a:fillRect/>
          </a:stretch>
        </p:blipFill>
        <p:spPr>
          <a:xfrm>
            <a:off x="10407947" y="23121"/>
            <a:ext cx="1784053" cy="576648"/>
          </a:xfrm>
          <a:prstGeom prst="rect">
            <a:avLst/>
          </a:prstGeom>
        </p:spPr>
      </p:pic>
      <p:sp>
        <p:nvSpPr>
          <p:cNvPr id="9" name="Title 1">
            <a:extLst>
              <a:ext uri="{FF2B5EF4-FFF2-40B4-BE49-F238E27FC236}">
                <a16:creationId xmlns:a16="http://schemas.microsoft.com/office/drawing/2014/main" id="{81AFF680-80FE-1F5B-E709-32D1226AD455}"/>
              </a:ext>
            </a:extLst>
          </p:cNvPr>
          <p:cNvSpPr txBox="1">
            <a:spLocks/>
          </p:cNvSpPr>
          <p:nvPr userDrawn="1"/>
        </p:nvSpPr>
        <p:spPr>
          <a:xfrm>
            <a:off x="286109" y="18255"/>
            <a:ext cx="11618343" cy="92202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b="1" kern="1200">
                <a:solidFill>
                  <a:schemeClr val="bg1"/>
                </a:solidFill>
                <a:latin typeface="+mj-lt"/>
                <a:ea typeface="+mj-ea"/>
                <a:cs typeface="+mj-cs"/>
              </a:defRPr>
            </a:lvl1pPr>
          </a:lstStyle>
          <a:p>
            <a:r>
              <a:rPr lang="en-US"/>
              <a:t>Click to edit Master title style</a:t>
            </a:r>
            <a:endParaRPr lang="en-US" dirty="0"/>
          </a:p>
        </p:txBody>
      </p:sp>
      <p:sp>
        <p:nvSpPr>
          <p:cNvPr id="11" name="Rectangle 10">
            <a:extLst>
              <a:ext uri="{FF2B5EF4-FFF2-40B4-BE49-F238E27FC236}">
                <a16:creationId xmlns:a16="http://schemas.microsoft.com/office/drawing/2014/main" id="{FA872901-59EE-F765-F914-8978EF870342}"/>
              </a:ext>
            </a:extLst>
          </p:cNvPr>
          <p:cNvSpPr/>
          <p:nvPr userDrawn="1"/>
        </p:nvSpPr>
        <p:spPr>
          <a:xfrm flipV="1">
            <a:off x="0" y="940280"/>
            <a:ext cx="12192000" cy="4571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effectLst>
                <a:outerShdw blurRad="50800" dist="38100" dir="2700000" algn="tl" rotWithShape="0">
                  <a:prstClr val="black">
                    <a:alpha val="40000"/>
                  </a:prstClr>
                </a:outerShdw>
              </a:effectLst>
              <a:latin typeface="+mj-lt"/>
            </a:endParaRPr>
          </a:p>
        </p:txBody>
      </p:sp>
    </p:spTree>
    <p:extLst>
      <p:ext uri="{BB962C8B-B14F-4D97-AF65-F5344CB8AC3E}">
        <p14:creationId xmlns:p14="http://schemas.microsoft.com/office/powerpoint/2010/main" val="1301895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MISSDIG811 Logo">
            <a:extLst>
              <a:ext uri="{FF2B5EF4-FFF2-40B4-BE49-F238E27FC236}">
                <a16:creationId xmlns:a16="http://schemas.microsoft.com/office/drawing/2014/main" id="{90241C31-9867-26B0-1EE8-93D5A76E0F23}"/>
              </a:ext>
            </a:extLst>
          </p:cNvPr>
          <p:cNvPicPr>
            <a:picLocks noChangeAspect="1"/>
          </p:cNvPicPr>
          <p:nvPr userDrawn="1"/>
        </p:nvPicPr>
        <p:blipFill>
          <a:blip r:embed="rId2"/>
          <a:stretch>
            <a:fillRect/>
          </a:stretch>
        </p:blipFill>
        <p:spPr>
          <a:xfrm>
            <a:off x="10407947" y="23121"/>
            <a:ext cx="1784053" cy="576648"/>
          </a:xfrm>
          <a:prstGeom prst="rect">
            <a:avLst/>
          </a:prstGeom>
        </p:spPr>
      </p:pic>
    </p:spTree>
    <p:extLst>
      <p:ext uri="{BB962C8B-B14F-4D97-AF65-F5344CB8AC3E}">
        <p14:creationId xmlns:p14="http://schemas.microsoft.com/office/powerpoint/2010/main" val="163673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6B7673-F17A-69E3-2AC9-332EC4DD2F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4437016-DB3C-13D3-DD1A-3FE68D2BC2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34263D1-4DDB-0818-E4ED-342F4DECC7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6E24D1-80E8-498E-9AD4-5813BB9C5EA8}" type="datetimeFigureOut">
              <a:rPr lang="en-US" smtClean="0"/>
              <a:t>11/17/2025</a:t>
            </a:fld>
            <a:endParaRPr lang="en-US"/>
          </a:p>
        </p:txBody>
      </p:sp>
      <p:sp>
        <p:nvSpPr>
          <p:cNvPr id="5" name="Footer Placeholder 4">
            <a:extLst>
              <a:ext uri="{FF2B5EF4-FFF2-40B4-BE49-F238E27FC236}">
                <a16:creationId xmlns:a16="http://schemas.microsoft.com/office/drawing/2014/main" id="{0C0C5E62-567F-4CB1-62A6-AAC0A364FA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EE7DE9F-A986-08E4-3AEE-57BEB9043D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EF4FF-0012-4963-AC15-5C486EB93FA0}" type="slidenum">
              <a:rPr lang="en-US" smtClean="0"/>
              <a:t>‹#›</a:t>
            </a:fld>
            <a:endParaRPr lang="en-US"/>
          </a:p>
        </p:txBody>
      </p:sp>
      <p:sp>
        <p:nvSpPr>
          <p:cNvPr id="7" name="Rectangle 6">
            <a:extLst>
              <a:ext uri="{FF2B5EF4-FFF2-40B4-BE49-F238E27FC236}">
                <a16:creationId xmlns:a16="http://schemas.microsoft.com/office/drawing/2014/main" id="{33144A36-23BB-1190-C275-BF49A07A0EF9}"/>
              </a:ext>
            </a:extLst>
          </p:cNvPr>
          <p:cNvSpPr/>
          <p:nvPr userDrawn="1"/>
        </p:nvSpPr>
        <p:spPr>
          <a:xfrm>
            <a:off x="0" y="6349482"/>
            <a:ext cx="12192000" cy="50851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b="1" dirty="0">
                <a:effectLst>
                  <a:outerShdw blurRad="50800" dist="38100" dir="2700000" algn="tl" rotWithShape="0">
                    <a:prstClr val="black">
                      <a:alpha val="40000"/>
                    </a:prstClr>
                  </a:outerShdw>
                </a:effectLst>
                <a:latin typeface="+mj-lt"/>
              </a:rPr>
              <a:t>Safety Is In Your Hands. Every Dig. Every Time.</a:t>
            </a:r>
          </a:p>
        </p:txBody>
      </p:sp>
      <p:sp>
        <p:nvSpPr>
          <p:cNvPr id="8" name="Rectangle 7">
            <a:extLst>
              <a:ext uri="{FF2B5EF4-FFF2-40B4-BE49-F238E27FC236}">
                <a16:creationId xmlns:a16="http://schemas.microsoft.com/office/drawing/2014/main" id="{7DB0CC74-7792-728E-51D9-2A9F929B0E29}"/>
              </a:ext>
            </a:extLst>
          </p:cNvPr>
          <p:cNvSpPr/>
          <p:nvPr userDrawn="1"/>
        </p:nvSpPr>
        <p:spPr>
          <a:xfrm flipV="1">
            <a:off x="0" y="6303762"/>
            <a:ext cx="12192000" cy="4571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b="1" dirty="0">
              <a:effectLst>
                <a:outerShdw blurRad="50800" dist="38100" dir="2700000" algn="tl" rotWithShape="0">
                  <a:prstClr val="black">
                    <a:alpha val="40000"/>
                  </a:prstClr>
                </a:outerShdw>
              </a:effectLst>
              <a:latin typeface="+mj-lt"/>
            </a:endParaRPr>
          </a:p>
        </p:txBody>
      </p:sp>
      <p:sp>
        <p:nvSpPr>
          <p:cNvPr id="9" name="TextBox 8">
            <a:extLst>
              <a:ext uri="{FF2B5EF4-FFF2-40B4-BE49-F238E27FC236}">
                <a16:creationId xmlns:a16="http://schemas.microsoft.com/office/drawing/2014/main" id="{C7D5A6C5-CC83-DF79-8F08-17D529ECEBC4}"/>
              </a:ext>
            </a:extLst>
          </p:cNvPr>
          <p:cNvSpPr txBox="1"/>
          <p:nvPr userDrawn="1"/>
        </p:nvSpPr>
        <p:spPr>
          <a:xfrm>
            <a:off x="10813096" y="6588658"/>
            <a:ext cx="1378904" cy="246221"/>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dirty="0">
                <a:solidFill>
                  <a:schemeClr val="bg1"/>
                </a:solidFill>
              </a:rPr>
              <a:t>Updated 11/17/2025</a:t>
            </a:r>
          </a:p>
        </p:txBody>
      </p:sp>
    </p:spTree>
    <p:extLst>
      <p:ext uri="{BB962C8B-B14F-4D97-AF65-F5344CB8AC3E}">
        <p14:creationId xmlns:p14="http://schemas.microsoft.com/office/powerpoint/2010/main" val="2094161272"/>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bg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3"/>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bg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44" userDrawn="1">
          <p15:clr>
            <a:srgbClr val="F26B43"/>
          </p15:clr>
        </p15:guide>
        <p15:guide id="2" pos="3840" userDrawn="1">
          <p15:clr>
            <a:srgbClr val="F26B43"/>
          </p15:clr>
        </p15:guide>
        <p15:guide id="3" orient="horz" pos="2260" userDrawn="1">
          <p15:clr>
            <a:srgbClr val="F26B43"/>
          </p15:clr>
        </p15:guide>
        <p15:guide id="4" orient="horz" pos="3912"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F90FA-5484-7942-435E-2F4A4FFFFBAC}"/>
              </a:ext>
            </a:extLst>
          </p:cNvPr>
          <p:cNvSpPr>
            <a:spLocks noGrp="1"/>
          </p:cNvSpPr>
          <p:nvPr>
            <p:ph type="ctrTitle"/>
          </p:nvPr>
        </p:nvSpPr>
        <p:spPr/>
        <p:txBody>
          <a:bodyPr/>
          <a:lstStyle/>
          <a:p>
            <a:r>
              <a:rPr lang="en-US" dirty="0"/>
              <a:t>Ticket Actions &amp; Retransmits</a:t>
            </a:r>
          </a:p>
        </p:txBody>
      </p:sp>
      <p:sp>
        <p:nvSpPr>
          <p:cNvPr id="3" name="Subtitle 2">
            <a:extLst>
              <a:ext uri="{FF2B5EF4-FFF2-40B4-BE49-F238E27FC236}">
                <a16:creationId xmlns:a16="http://schemas.microsoft.com/office/drawing/2014/main" id="{71F1D2A1-E37E-1EC6-119F-F296EF19F61C}"/>
              </a:ext>
            </a:extLst>
          </p:cNvPr>
          <p:cNvSpPr>
            <a:spLocks noGrp="1"/>
          </p:cNvSpPr>
          <p:nvPr>
            <p:ph type="subTitle" idx="1"/>
          </p:nvPr>
        </p:nvSpPr>
        <p:spPr/>
        <p:txBody>
          <a:bodyPr/>
          <a:lstStyle/>
          <a:p>
            <a:r>
              <a:rPr lang="en-US" dirty="0"/>
              <a:t>Tools for Managing Ticket Issues on the Job</a:t>
            </a:r>
          </a:p>
        </p:txBody>
      </p:sp>
    </p:spTree>
    <p:extLst>
      <p:ext uri="{BB962C8B-B14F-4D97-AF65-F5344CB8AC3E}">
        <p14:creationId xmlns:p14="http://schemas.microsoft.com/office/powerpoint/2010/main" val="1716812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51E196-594C-73B1-3B8A-1872D7F6B5B9}"/>
              </a:ext>
            </a:extLst>
          </p:cNvPr>
          <p:cNvSpPr>
            <a:spLocks noGrp="1"/>
          </p:cNvSpPr>
          <p:nvPr>
            <p:ph idx="1"/>
          </p:nvPr>
        </p:nvSpPr>
        <p:spPr/>
        <p:txBody>
          <a:bodyPr/>
          <a:lstStyle/>
          <a:p>
            <a:r>
              <a:rPr lang="en-US" dirty="0"/>
              <a:t>Activity that occurs on a ticket after the original ticket is submitted.</a:t>
            </a:r>
          </a:p>
          <a:p>
            <a:r>
              <a:rPr lang="en-US" b="1" dirty="0"/>
              <a:t>Continue Ticket:</a:t>
            </a:r>
          </a:p>
          <a:p>
            <a:pPr lvl="1"/>
            <a:r>
              <a:rPr lang="en-US" dirty="0"/>
              <a:t>Create a new ticket from an existing one when work </a:t>
            </a:r>
            <a:br>
              <a:rPr lang="en-US" dirty="0"/>
            </a:br>
            <a:r>
              <a:rPr lang="en-US" dirty="0"/>
              <a:t>is too large to fit onto one ticket</a:t>
            </a:r>
          </a:p>
          <a:p>
            <a:pPr lvl="1"/>
            <a:r>
              <a:rPr lang="en-US" dirty="0"/>
              <a:t>Work polygon from the original ticket is visible on the </a:t>
            </a:r>
            <a:br>
              <a:rPr lang="en-US" dirty="0"/>
            </a:br>
            <a:r>
              <a:rPr lang="en-US" dirty="0"/>
              <a:t>map so the user can create a new polygon where the </a:t>
            </a:r>
            <a:br>
              <a:rPr lang="en-US" dirty="0"/>
            </a:br>
            <a:r>
              <a:rPr lang="en-US" dirty="0"/>
              <a:t>other ticket left off</a:t>
            </a:r>
          </a:p>
          <a:p>
            <a:pPr lvl="1"/>
            <a:r>
              <a:rPr lang="en-US" dirty="0"/>
              <a:t>The original ticket number is referenced on the </a:t>
            </a:r>
            <a:br>
              <a:rPr lang="en-US" dirty="0"/>
            </a:br>
            <a:r>
              <a:rPr lang="en-US" dirty="0"/>
              <a:t>continued ticket once submitted</a:t>
            </a:r>
          </a:p>
        </p:txBody>
      </p:sp>
      <p:sp>
        <p:nvSpPr>
          <p:cNvPr id="2" name="Title 1">
            <a:extLst>
              <a:ext uri="{FF2B5EF4-FFF2-40B4-BE49-F238E27FC236}">
                <a16:creationId xmlns:a16="http://schemas.microsoft.com/office/drawing/2014/main" id="{7F251A33-27E8-E041-5B9E-C6996CA77DAF}"/>
              </a:ext>
            </a:extLst>
          </p:cNvPr>
          <p:cNvSpPr>
            <a:spLocks noGrp="1"/>
          </p:cNvSpPr>
          <p:nvPr>
            <p:ph type="title"/>
          </p:nvPr>
        </p:nvSpPr>
        <p:spPr/>
        <p:txBody>
          <a:bodyPr/>
          <a:lstStyle/>
          <a:p>
            <a:r>
              <a:rPr lang="en-US" dirty="0"/>
              <a:t>Ticket Actions</a:t>
            </a:r>
          </a:p>
        </p:txBody>
      </p:sp>
      <p:pic>
        <p:nvPicPr>
          <p:cNvPr id="5" name="Picture 4" descr="A screenshot of a computer screen&#10;&#10;AI-generated content may be incorrect.">
            <a:extLst>
              <a:ext uri="{FF2B5EF4-FFF2-40B4-BE49-F238E27FC236}">
                <a16:creationId xmlns:a16="http://schemas.microsoft.com/office/drawing/2014/main" id="{5F6C1723-6EEF-BBFC-AD18-2057962761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76298" y="1732886"/>
            <a:ext cx="3449002" cy="4464728"/>
          </a:xfrm>
          <a:prstGeom prst="rect">
            <a:avLst/>
          </a:prstGeom>
          <a:ln w="28575">
            <a:solidFill>
              <a:schemeClr val="bg2"/>
            </a:solidFill>
          </a:ln>
          <a:effectLst>
            <a:outerShdw blurRad="50800" dist="38100" dir="2700000" algn="tl" rotWithShape="0">
              <a:prstClr val="black">
                <a:alpha val="40000"/>
              </a:prstClr>
            </a:outerShdw>
          </a:effectLst>
        </p:spPr>
      </p:pic>
      <p:pic>
        <p:nvPicPr>
          <p:cNvPr id="6" name="Graphic 5" descr="Cursor with solid fill">
            <a:extLst>
              <a:ext uri="{FF2B5EF4-FFF2-40B4-BE49-F238E27FC236}">
                <a16:creationId xmlns:a16="http://schemas.microsoft.com/office/drawing/2014/main" id="{4A50247E-367E-D5A4-202E-D8386FB3D79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H="1">
            <a:off x="8353388" y="2269525"/>
            <a:ext cx="584237" cy="584237"/>
          </a:xfrm>
          <a:prstGeom prst="rect">
            <a:avLst/>
          </a:prstGeom>
        </p:spPr>
      </p:pic>
    </p:spTree>
    <p:extLst>
      <p:ext uri="{BB962C8B-B14F-4D97-AF65-F5344CB8AC3E}">
        <p14:creationId xmlns:p14="http://schemas.microsoft.com/office/powerpoint/2010/main" val="674286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A033E-1B85-7574-EF47-CAC7608F4D5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BE92F2-4E7F-10CE-2C50-A8E5230A4BF0}"/>
              </a:ext>
            </a:extLst>
          </p:cNvPr>
          <p:cNvSpPr>
            <a:spLocks noGrp="1"/>
          </p:cNvSpPr>
          <p:nvPr>
            <p:ph idx="1"/>
          </p:nvPr>
        </p:nvSpPr>
        <p:spPr/>
        <p:txBody>
          <a:bodyPr>
            <a:normAutofit/>
          </a:bodyPr>
          <a:lstStyle/>
          <a:p>
            <a:r>
              <a:rPr lang="en-US" dirty="0"/>
              <a:t>Activity that occurs on a ticket after the original ticket is submitted.</a:t>
            </a:r>
          </a:p>
          <a:p>
            <a:r>
              <a:rPr lang="en-US" b="1" dirty="0"/>
              <a:t>Cancel:</a:t>
            </a:r>
          </a:p>
          <a:p>
            <a:pPr lvl="1"/>
            <a:r>
              <a:rPr lang="en-US" dirty="0"/>
              <a:t>When work is no longer taking place, or a duplicate </a:t>
            </a:r>
            <a:br>
              <a:rPr lang="en-US" dirty="0"/>
            </a:br>
            <a:r>
              <a:rPr lang="en-US" dirty="0"/>
              <a:t>ticket exists for the job</a:t>
            </a:r>
          </a:p>
          <a:p>
            <a:pPr lvl="1"/>
            <a:r>
              <a:rPr lang="en-US" dirty="0"/>
              <a:t>Updates to type of work, activity, or work location</a:t>
            </a:r>
          </a:p>
          <a:p>
            <a:pPr lvl="1"/>
            <a:r>
              <a:rPr lang="en-US" dirty="0"/>
              <a:t>Correct an error</a:t>
            </a:r>
          </a:p>
        </p:txBody>
      </p:sp>
      <p:sp>
        <p:nvSpPr>
          <p:cNvPr id="2" name="Title 1">
            <a:extLst>
              <a:ext uri="{FF2B5EF4-FFF2-40B4-BE49-F238E27FC236}">
                <a16:creationId xmlns:a16="http://schemas.microsoft.com/office/drawing/2014/main" id="{E80AAA88-9781-033D-0A6A-2DC2F71CDB93}"/>
              </a:ext>
            </a:extLst>
          </p:cNvPr>
          <p:cNvSpPr>
            <a:spLocks noGrp="1"/>
          </p:cNvSpPr>
          <p:nvPr>
            <p:ph type="title"/>
          </p:nvPr>
        </p:nvSpPr>
        <p:spPr/>
        <p:txBody>
          <a:bodyPr/>
          <a:lstStyle/>
          <a:p>
            <a:r>
              <a:rPr lang="en-US" dirty="0"/>
              <a:t>Ticket Actions</a:t>
            </a:r>
          </a:p>
        </p:txBody>
      </p:sp>
      <p:pic>
        <p:nvPicPr>
          <p:cNvPr id="5" name="Picture 4" descr="A screenshot of a computer screen&#10;&#10;AI-generated content may be incorrect.">
            <a:extLst>
              <a:ext uri="{FF2B5EF4-FFF2-40B4-BE49-F238E27FC236}">
                <a16:creationId xmlns:a16="http://schemas.microsoft.com/office/drawing/2014/main" id="{7E19ED58-3256-62A8-7D12-C60CFB5CB3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76298" y="1732886"/>
            <a:ext cx="3449002" cy="4464728"/>
          </a:xfrm>
          <a:prstGeom prst="rect">
            <a:avLst/>
          </a:prstGeom>
          <a:ln w="28575">
            <a:solidFill>
              <a:schemeClr val="bg2"/>
            </a:solidFill>
          </a:ln>
          <a:effectLst>
            <a:outerShdw blurRad="50800" dist="38100" dir="2700000" algn="tl" rotWithShape="0">
              <a:prstClr val="black">
                <a:alpha val="40000"/>
              </a:prstClr>
            </a:outerShdw>
          </a:effectLst>
        </p:spPr>
      </p:pic>
      <p:pic>
        <p:nvPicPr>
          <p:cNvPr id="4" name="Graphic 3" descr="Cursor with solid fill">
            <a:extLst>
              <a:ext uri="{FF2B5EF4-FFF2-40B4-BE49-F238E27FC236}">
                <a16:creationId xmlns:a16="http://schemas.microsoft.com/office/drawing/2014/main" id="{05CBE0DE-0CE0-264E-3C30-38C8E555B9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H="1">
            <a:off x="8280236" y="2616997"/>
            <a:ext cx="584237" cy="584237"/>
          </a:xfrm>
          <a:prstGeom prst="rect">
            <a:avLst/>
          </a:prstGeom>
        </p:spPr>
      </p:pic>
    </p:spTree>
    <p:extLst>
      <p:ext uri="{BB962C8B-B14F-4D97-AF65-F5344CB8AC3E}">
        <p14:creationId xmlns:p14="http://schemas.microsoft.com/office/powerpoint/2010/main" val="1695750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D0D72-6A14-78F5-2D81-2780A5C2346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97A045-DCED-46A6-884B-C7140EFF45DA}"/>
              </a:ext>
            </a:extLst>
          </p:cNvPr>
          <p:cNvSpPr>
            <a:spLocks noGrp="1"/>
          </p:cNvSpPr>
          <p:nvPr>
            <p:ph idx="1"/>
          </p:nvPr>
        </p:nvSpPr>
        <p:spPr/>
        <p:txBody>
          <a:bodyPr>
            <a:normAutofit/>
          </a:bodyPr>
          <a:lstStyle/>
          <a:p>
            <a:r>
              <a:rPr lang="en-US" dirty="0"/>
              <a:t>Activity that occurs on a ticket after the original ticket is submitted.</a:t>
            </a:r>
          </a:p>
          <a:p>
            <a:r>
              <a:rPr lang="en-US" b="1" dirty="0"/>
              <a:t>Copy:</a:t>
            </a:r>
          </a:p>
          <a:p>
            <a:pPr lvl="1"/>
            <a:r>
              <a:rPr lang="en-US" dirty="0"/>
              <a:t>Duplicate ticket information to be used for a new </a:t>
            </a:r>
            <a:br>
              <a:rPr lang="en-US" dirty="0"/>
            </a:br>
            <a:r>
              <a:rPr lang="en-US" dirty="0"/>
              <a:t>ticket</a:t>
            </a:r>
          </a:p>
          <a:p>
            <a:pPr lvl="1"/>
            <a:r>
              <a:rPr lang="en-US" dirty="0"/>
              <a:t>All fields may be altered </a:t>
            </a:r>
          </a:p>
          <a:p>
            <a:pPr lvl="1"/>
            <a:r>
              <a:rPr lang="en-US" dirty="0"/>
              <a:t>Does not reference the original ticket number</a:t>
            </a:r>
          </a:p>
          <a:p>
            <a:pPr lvl="1"/>
            <a:r>
              <a:rPr lang="en-US" dirty="0"/>
              <a:t>Work polygon from the original ticket is not visible on </a:t>
            </a:r>
            <a:br>
              <a:rPr lang="en-US" dirty="0"/>
            </a:br>
            <a:r>
              <a:rPr lang="en-US" dirty="0"/>
              <a:t>the map  </a:t>
            </a:r>
          </a:p>
        </p:txBody>
      </p:sp>
      <p:sp>
        <p:nvSpPr>
          <p:cNvPr id="2" name="Title 1">
            <a:extLst>
              <a:ext uri="{FF2B5EF4-FFF2-40B4-BE49-F238E27FC236}">
                <a16:creationId xmlns:a16="http://schemas.microsoft.com/office/drawing/2014/main" id="{AED7E19E-3041-94DC-3F5A-9575579B39CC}"/>
              </a:ext>
            </a:extLst>
          </p:cNvPr>
          <p:cNvSpPr>
            <a:spLocks noGrp="1"/>
          </p:cNvSpPr>
          <p:nvPr>
            <p:ph type="title"/>
          </p:nvPr>
        </p:nvSpPr>
        <p:spPr/>
        <p:txBody>
          <a:bodyPr/>
          <a:lstStyle/>
          <a:p>
            <a:r>
              <a:rPr lang="en-US" dirty="0"/>
              <a:t>Ticket Actions</a:t>
            </a:r>
          </a:p>
        </p:txBody>
      </p:sp>
      <p:pic>
        <p:nvPicPr>
          <p:cNvPr id="5" name="Picture 4" descr="A screenshot of a computer screen&#10;&#10;AI-generated content may be incorrect.">
            <a:extLst>
              <a:ext uri="{FF2B5EF4-FFF2-40B4-BE49-F238E27FC236}">
                <a16:creationId xmlns:a16="http://schemas.microsoft.com/office/drawing/2014/main" id="{6EC8C15B-7F69-8E80-9C68-BEBC24713F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76298" y="1732886"/>
            <a:ext cx="3449002" cy="4464728"/>
          </a:xfrm>
          <a:prstGeom prst="rect">
            <a:avLst/>
          </a:prstGeom>
          <a:ln w="28575">
            <a:solidFill>
              <a:schemeClr val="bg2"/>
            </a:solidFill>
          </a:ln>
          <a:effectLst>
            <a:outerShdw blurRad="50800" dist="38100" dir="2700000" algn="tl" rotWithShape="0">
              <a:prstClr val="black">
                <a:alpha val="40000"/>
              </a:prstClr>
            </a:outerShdw>
          </a:effectLst>
        </p:spPr>
      </p:pic>
      <p:pic>
        <p:nvPicPr>
          <p:cNvPr id="4" name="Graphic 3" descr="Cursor with solid fill">
            <a:extLst>
              <a:ext uri="{FF2B5EF4-FFF2-40B4-BE49-F238E27FC236}">
                <a16:creationId xmlns:a16="http://schemas.microsoft.com/office/drawing/2014/main" id="{6322084D-F5E5-93CB-DA1E-938EF8C29F8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H="1">
            <a:off x="8298524" y="3003513"/>
            <a:ext cx="584237" cy="584237"/>
          </a:xfrm>
          <a:prstGeom prst="rect">
            <a:avLst/>
          </a:prstGeom>
        </p:spPr>
      </p:pic>
    </p:spTree>
    <p:extLst>
      <p:ext uri="{BB962C8B-B14F-4D97-AF65-F5344CB8AC3E}">
        <p14:creationId xmlns:p14="http://schemas.microsoft.com/office/powerpoint/2010/main" val="1137061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C0E98E3-5D5D-6F72-E0F7-3C2880566491}"/>
              </a:ext>
            </a:extLst>
          </p:cNvPr>
          <p:cNvSpPr>
            <a:spLocks noGrp="1"/>
          </p:cNvSpPr>
          <p:nvPr>
            <p:ph idx="1"/>
          </p:nvPr>
        </p:nvSpPr>
        <p:spPr/>
        <p:txBody>
          <a:bodyPr/>
          <a:lstStyle/>
          <a:p>
            <a:r>
              <a:rPr lang="en-US" dirty="0"/>
              <a:t>Click “Actions” on the upper right corner of an open ticket.</a:t>
            </a:r>
          </a:p>
          <a:p>
            <a:r>
              <a:rPr lang="en-US" dirty="0"/>
              <a:t>Select which Retransmit you would like to </a:t>
            </a:r>
            <a:br>
              <a:rPr lang="en-US" dirty="0"/>
            </a:br>
            <a:r>
              <a:rPr lang="en-US" dirty="0"/>
              <a:t>request:</a:t>
            </a:r>
          </a:p>
          <a:p>
            <a:pPr lvl="1"/>
            <a:r>
              <a:rPr lang="en-US" dirty="0"/>
              <a:t>Unmarked Facilities</a:t>
            </a:r>
          </a:p>
          <a:p>
            <a:pPr lvl="1"/>
            <a:r>
              <a:rPr lang="en-US" dirty="0"/>
              <a:t>Additional Assistance</a:t>
            </a:r>
          </a:p>
          <a:p>
            <a:pPr lvl="1"/>
            <a:r>
              <a:rPr lang="en-US" dirty="0"/>
              <a:t>Destroyed Markings</a:t>
            </a:r>
          </a:p>
          <a:p>
            <a:endParaRPr lang="en-US" dirty="0"/>
          </a:p>
        </p:txBody>
      </p:sp>
      <p:sp>
        <p:nvSpPr>
          <p:cNvPr id="3" name="Title 2">
            <a:extLst>
              <a:ext uri="{FF2B5EF4-FFF2-40B4-BE49-F238E27FC236}">
                <a16:creationId xmlns:a16="http://schemas.microsoft.com/office/drawing/2014/main" id="{336A9855-FDBA-B8B6-074B-F72ED06B3C7D}"/>
              </a:ext>
            </a:extLst>
          </p:cNvPr>
          <p:cNvSpPr>
            <a:spLocks noGrp="1"/>
          </p:cNvSpPr>
          <p:nvPr>
            <p:ph type="title"/>
          </p:nvPr>
        </p:nvSpPr>
        <p:spPr/>
        <p:txBody>
          <a:bodyPr/>
          <a:lstStyle/>
          <a:p>
            <a:r>
              <a:rPr lang="en-US" dirty="0"/>
              <a:t>Retransmit Tickets</a:t>
            </a:r>
          </a:p>
        </p:txBody>
      </p:sp>
      <p:pic>
        <p:nvPicPr>
          <p:cNvPr id="4" name="Picture 3" descr="A screenshot of a computer screen&#10;&#10;AI-generated content may be incorrect.">
            <a:extLst>
              <a:ext uri="{FF2B5EF4-FFF2-40B4-BE49-F238E27FC236}">
                <a16:creationId xmlns:a16="http://schemas.microsoft.com/office/drawing/2014/main" id="{1CABE302-736F-C0C1-F04A-B8F5CDB6EB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6298" y="1732886"/>
            <a:ext cx="3449002" cy="4464728"/>
          </a:xfrm>
          <a:prstGeom prst="rect">
            <a:avLst/>
          </a:prstGeom>
          <a:ln w="28575">
            <a:solidFill>
              <a:schemeClr val="bg2"/>
            </a:solidFill>
          </a:ln>
          <a:effectLst>
            <a:outerShdw blurRad="50800" dist="38100" dir="2700000" algn="tl" rotWithShape="0">
              <a:prstClr val="black">
                <a:alpha val="40000"/>
              </a:prstClr>
            </a:outerShdw>
          </a:effectLst>
        </p:spPr>
      </p:pic>
      <p:pic>
        <p:nvPicPr>
          <p:cNvPr id="5" name="Graphic 4" descr="Cursor with solid fill">
            <a:extLst>
              <a:ext uri="{FF2B5EF4-FFF2-40B4-BE49-F238E27FC236}">
                <a16:creationId xmlns:a16="http://schemas.microsoft.com/office/drawing/2014/main" id="{E86F9B8D-2307-8237-1786-74E7D4E6D59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H="1">
            <a:off x="10584524" y="1867189"/>
            <a:ext cx="584237" cy="584237"/>
          </a:xfrm>
          <a:prstGeom prst="rect">
            <a:avLst/>
          </a:prstGeom>
        </p:spPr>
      </p:pic>
    </p:spTree>
    <p:extLst>
      <p:ext uri="{BB962C8B-B14F-4D97-AF65-F5344CB8AC3E}">
        <p14:creationId xmlns:p14="http://schemas.microsoft.com/office/powerpoint/2010/main" val="831895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E29DDEC-9FA2-CFF1-1C4C-40A7E34CBFD5}"/>
              </a:ext>
            </a:extLst>
          </p:cNvPr>
          <p:cNvSpPr>
            <a:spLocks noGrp="1"/>
          </p:cNvSpPr>
          <p:nvPr>
            <p:ph type="title"/>
          </p:nvPr>
        </p:nvSpPr>
        <p:spPr/>
        <p:txBody>
          <a:bodyPr/>
          <a:lstStyle/>
          <a:p>
            <a:r>
              <a:rPr lang="en-US" dirty="0"/>
              <a:t>Retransmit Tickets</a:t>
            </a:r>
          </a:p>
        </p:txBody>
      </p:sp>
      <p:grpSp>
        <p:nvGrpSpPr>
          <p:cNvPr id="18" name="Group 17">
            <a:extLst>
              <a:ext uri="{FF2B5EF4-FFF2-40B4-BE49-F238E27FC236}">
                <a16:creationId xmlns:a16="http://schemas.microsoft.com/office/drawing/2014/main" id="{0847B91A-E863-F5F7-B82E-2ED35FF6B634}"/>
              </a:ext>
            </a:extLst>
          </p:cNvPr>
          <p:cNvGrpSpPr/>
          <p:nvPr/>
        </p:nvGrpSpPr>
        <p:grpSpPr>
          <a:xfrm>
            <a:off x="289815" y="1181100"/>
            <a:ext cx="2762502" cy="5029200"/>
            <a:chOff x="289815" y="1181100"/>
            <a:chExt cx="2762502" cy="5029200"/>
          </a:xfrm>
        </p:grpSpPr>
        <p:sp>
          <p:nvSpPr>
            <p:cNvPr id="4" name="Rectangle: Rounded Corners 3">
              <a:extLst>
                <a:ext uri="{FF2B5EF4-FFF2-40B4-BE49-F238E27FC236}">
                  <a16:creationId xmlns:a16="http://schemas.microsoft.com/office/drawing/2014/main" id="{6B2518AB-2850-E9C1-C162-3EA0CF6E349E}"/>
                </a:ext>
              </a:extLst>
            </p:cNvPr>
            <p:cNvSpPr/>
            <p:nvPr/>
          </p:nvSpPr>
          <p:spPr>
            <a:xfrm>
              <a:off x="296662" y="1181100"/>
              <a:ext cx="2755655" cy="5029200"/>
            </a:xfrm>
            <a:prstGeom prst="roundRect">
              <a:avLst>
                <a:gd name="adj" fmla="val 6485"/>
              </a:avLst>
            </a:prstGeom>
            <a:ln>
              <a:solidFill>
                <a:schemeClr val="bg2"/>
              </a:solidFill>
            </a:ln>
          </p:spPr>
          <p:style>
            <a:lnRef idx="2">
              <a:schemeClr val="accent5">
                <a:shade val="15000"/>
              </a:schemeClr>
            </a:lnRef>
            <a:fillRef idx="1">
              <a:schemeClr val="accent5"/>
            </a:fillRef>
            <a:effectRef idx="0">
              <a:schemeClr val="accent5"/>
            </a:effectRef>
            <a:fontRef idx="minor">
              <a:schemeClr val="lt1"/>
            </a:fontRef>
          </p:style>
          <p:txBody>
            <a:bodyPr rtlCol="0" anchor="t"/>
            <a:lstStyle/>
            <a:p>
              <a:endParaRPr lang="en-US" sz="1400" dirty="0">
                <a:solidFill>
                  <a:schemeClr val="tx2"/>
                </a:solidFill>
              </a:endParaRPr>
            </a:p>
            <a:p>
              <a:endParaRPr lang="en-US" sz="1400" dirty="0">
                <a:solidFill>
                  <a:schemeClr val="tx2"/>
                </a:solidFill>
              </a:endParaRPr>
            </a:p>
            <a:p>
              <a:endParaRPr lang="en-US" sz="1400" dirty="0">
                <a:solidFill>
                  <a:schemeClr val="tx2"/>
                </a:solidFill>
              </a:endParaRPr>
            </a:p>
            <a:p>
              <a:endParaRPr lang="en-US" sz="1400" dirty="0">
                <a:solidFill>
                  <a:schemeClr val="tx2"/>
                </a:solidFill>
              </a:endParaRPr>
            </a:p>
            <a:p>
              <a:endParaRPr lang="en-US" sz="1400" dirty="0">
                <a:solidFill>
                  <a:schemeClr val="tx2"/>
                </a:solidFill>
              </a:endParaRPr>
            </a:p>
            <a:p>
              <a:endParaRPr lang="en-US" sz="1400" dirty="0">
                <a:solidFill>
                  <a:schemeClr val="tx2"/>
                </a:solidFill>
              </a:endParaRPr>
            </a:p>
            <a:p>
              <a:endParaRPr lang="en-US" sz="1400" dirty="0">
                <a:solidFill>
                  <a:schemeClr val="tx2"/>
                </a:solidFill>
              </a:endParaRPr>
            </a:p>
            <a:p>
              <a:endParaRPr lang="en-US" sz="1050" dirty="0">
                <a:solidFill>
                  <a:schemeClr val="tx2"/>
                </a:solidFill>
              </a:endParaRPr>
            </a:p>
            <a:p>
              <a:endParaRPr lang="en-US" sz="900" dirty="0">
                <a:solidFill>
                  <a:schemeClr val="tx2"/>
                </a:solidFill>
              </a:endParaRPr>
            </a:p>
            <a:p>
              <a:r>
                <a:rPr lang="en-US" b="1" dirty="0">
                  <a:solidFill>
                    <a:schemeClr val="tx1"/>
                  </a:solidFill>
                </a:rPr>
                <a:t>24 Hours,</a:t>
              </a:r>
              <a:r>
                <a:rPr lang="en-US" dirty="0">
                  <a:solidFill>
                    <a:schemeClr val="tx1"/>
                  </a:solidFill>
                </a:rPr>
                <a:t> not including weekends or holidays.</a:t>
              </a:r>
            </a:p>
            <a:p>
              <a:endParaRPr lang="en-US" sz="1400" dirty="0">
                <a:solidFill>
                  <a:schemeClr val="tx2"/>
                </a:solidFill>
              </a:endParaRPr>
            </a:p>
            <a:p>
              <a:pPr algn="ctr"/>
              <a:endParaRPr lang="en-US" dirty="0"/>
            </a:p>
          </p:txBody>
        </p:sp>
        <p:sp>
          <p:nvSpPr>
            <p:cNvPr id="8" name="TextBox 7">
              <a:extLst>
                <a:ext uri="{FF2B5EF4-FFF2-40B4-BE49-F238E27FC236}">
                  <a16:creationId xmlns:a16="http://schemas.microsoft.com/office/drawing/2014/main" id="{342D8FD1-4915-72AC-3DFB-92FC9E83CDAB}"/>
                </a:ext>
              </a:extLst>
            </p:cNvPr>
            <p:cNvSpPr txBox="1"/>
            <p:nvPr/>
          </p:nvSpPr>
          <p:spPr>
            <a:xfrm>
              <a:off x="289815" y="1333571"/>
              <a:ext cx="2762501" cy="707886"/>
            </a:xfrm>
            <a:prstGeom prst="rect">
              <a:avLst/>
            </a:prstGeom>
            <a:noFill/>
          </p:spPr>
          <p:txBody>
            <a:bodyPr wrap="square" rtlCol="0">
              <a:spAutoFit/>
            </a:bodyPr>
            <a:lstStyle/>
            <a:p>
              <a:pPr algn="ctr"/>
              <a:r>
                <a:rPr lang="en-US" sz="2000" b="1" dirty="0">
                  <a:solidFill>
                    <a:srgbClr val="509236"/>
                  </a:solidFill>
                  <a:latin typeface="Montserrat" pitchFamily="2" charset="0"/>
                </a:rPr>
                <a:t>DESTROYED</a:t>
              </a:r>
            </a:p>
            <a:p>
              <a:pPr algn="ctr"/>
              <a:r>
                <a:rPr lang="en-US" sz="2000" b="1" dirty="0">
                  <a:solidFill>
                    <a:srgbClr val="509236"/>
                  </a:solidFill>
                  <a:latin typeface="Montserrat" pitchFamily="2" charset="0"/>
                </a:rPr>
                <a:t>MARKINGS</a:t>
              </a:r>
            </a:p>
          </p:txBody>
        </p:sp>
        <p:sp>
          <p:nvSpPr>
            <p:cNvPr id="9" name="Wave 8">
              <a:extLst>
                <a:ext uri="{FF2B5EF4-FFF2-40B4-BE49-F238E27FC236}">
                  <a16:creationId xmlns:a16="http://schemas.microsoft.com/office/drawing/2014/main" id="{1E1206B9-D167-659C-436C-929CB082BA4E}"/>
                </a:ext>
              </a:extLst>
            </p:cNvPr>
            <p:cNvSpPr/>
            <p:nvPr/>
          </p:nvSpPr>
          <p:spPr>
            <a:xfrm rot="3311347">
              <a:off x="1392560" y="2164548"/>
              <a:ext cx="569624" cy="539644"/>
            </a:xfrm>
            <a:prstGeom prst="wave">
              <a:avLst/>
            </a:prstGeom>
            <a:solidFill>
              <a:srgbClr val="EF7B2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DE94E34D-FFEC-C200-0E91-4B72B6132FCD}"/>
                </a:ext>
              </a:extLst>
            </p:cNvPr>
            <p:cNvCxnSpPr>
              <a:cxnSpLocks/>
            </p:cNvCxnSpPr>
            <p:nvPr/>
          </p:nvCxnSpPr>
          <p:spPr>
            <a:xfrm rot="3311347">
              <a:off x="1335729" y="1913404"/>
              <a:ext cx="0" cy="833672"/>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CF06EF30-1C5B-DD66-91D4-FB05E8D6E3D2}"/>
              </a:ext>
            </a:extLst>
          </p:cNvPr>
          <p:cNvGrpSpPr/>
          <p:nvPr/>
        </p:nvGrpSpPr>
        <p:grpSpPr>
          <a:xfrm>
            <a:off x="3246616" y="1181100"/>
            <a:ext cx="2755657" cy="5029200"/>
            <a:chOff x="3246616" y="1181100"/>
            <a:chExt cx="2755657" cy="5029200"/>
          </a:xfrm>
        </p:grpSpPr>
        <p:sp>
          <p:nvSpPr>
            <p:cNvPr id="5" name="Rectangle: Rounded Corners 4">
              <a:extLst>
                <a:ext uri="{FF2B5EF4-FFF2-40B4-BE49-F238E27FC236}">
                  <a16:creationId xmlns:a16="http://schemas.microsoft.com/office/drawing/2014/main" id="{6E975961-312B-8B9A-F6A8-D02B62310164}"/>
                </a:ext>
              </a:extLst>
            </p:cNvPr>
            <p:cNvSpPr/>
            <p:nvPr/>
          </p:nvSpPr>
          <p:spPr>
            <a:xfrm>
              <a:off x="3246618" y="1181100"/>
              <a:ext cx="2755655" cy="5029200"/>
            </a:xfrm>
            <a:prstGeom prst="roundRect">
              <a:avLst>
                <a:gd name="adj" fmla="val 6485"/>
              </a:avLst>
            </a:prstGeom>
            <a:ln>
              <a:solidFill>
                <a:schemeClr val="bg2"/>
              </a:solidFill>
            </a:ln>
          </p:spPr>
          <p:style>
            <a:lnRef idx="2">
              <a:schemeClr val="accent5">
                <a:shade val="15000"/>
              </a:schemeClr>
            </a:lnRef>
            <a:fillRef idx="1">
              <a:schemeClr val="accent5"/>
            </a:fillRef>
            <a:effectRef idx="0">
              <a:schemeClr val="accent5"/>
            </a:effectRef>
            <a:fontRef idx="minor">
              <a:schemeClr val="lt1"/>
            </a:fontRef>
          </p:style>
          <p:txBody>
            <a:bodyPr rtlCol="0" anchor="t"/>
            <a:lstStyle/>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endParaRPr lang="en-US" sz="1050" dirty="0">
                <a:solidFill>
                  <a:schemeClr val="tx1"/>
                </a:solidFill>
              </a:endParaRPr>
            </a:p>
            <a:p>
              <a:endParaRPr lang="en-US" sz="900" dirty="0">
                <a:solidFill>
                  <a:schemeClr val="tx1"/>
                </a:solidFill>
              </a:endParaRPr>
            </a:p>
            <a:p>
              <a:r>
                <a:rPr lang="en-US" b="1" dirty="0">
                  <a:solidFill>
                    <a:schemeClr val="tx1"/>
                  </a:solidFill>
                </a:rPr>
                <a:t>3 Business Hours </a:t>
              </a:r>
              <a:r>
                <a:rPr lang="en-US" dirty="0">
                  <a:solidFill>
                    <a:schemeClr val="tx1"/>
                  </a:solidFill>
                </a:rPr>
                <a:t>up to an agreed upon time. </a:t>
              </a:r>
            </a:p>
            <a:p>
              <a:endParaRPr lang="en-US" sz="1400" dirty="0">
                <a:solidFill>
                  <a:schemeClr val="tx1"/>
                </a:solidFill>
              </a:endParaRPr>
            </a:p>
            <a:p>
              <a:r>
                <a:rPr lang="en-US" sz="1400" dirty="0">
                  <a:solidFill>
                    <a:schemeClr val="tx1"/>
                  </a:solidFill>
                </a:rPr>
                <a:t>One or more facilities show “999-Has Not Responded” as a status in Positive Response.</a:t>
              </a:r>
            </a:p>
            <a:p>
              <a:endParaRPr lang="en-US" sz="1400" dirty="0">
                <a:solidFill>
                  <a:schemeClr val="tx1"/>
                </a:solidFill>
              </a:endParaRPr>
            </a:p>
            <a:p>
              <a:r>
                <a:rPr lang="en-US" sz="1400" dirty="0">
                  <a:solidFill>
                    <a:schemeClr val="tx1"/>
                  </a:solidFill>
                </a:rPr>
                <a:t>Positive Response shows "002-Marked" and there are no paint or flags on site.</a:t>
              </a:r>
            </a:p>
            <a:p>
              <a:endParaRPr lang="en-US" sz="1400" dirty="0">
                <a:solidFill>
                  <a:schemeClr val="tx1"/>
                </a:solidFill>
              </a:endParaRPr>
            </a:p>
            <a:p>
              <a:r>
                <a:rPr lang="en-US" sz="1400" dirty="0">
                  <a:solidFill>
                    <a:schemeClr val="tx1"/>
                  </a:solidFill>
                </a:rPr>
                <a:t>Clear evidence of buried facilities but no paint or flags on site.</a:t>
              </a:r>
            </a:p>
            <a:p>
              <a:endParaRPr lang="en-US" sz="1400" dirty="0">
                <a:solidFill>
                  <a:schemeClr val="tx1"/>
                </a:solidFill>
              </a:endParaRPr>
            </a:p>
            <a:p>
              <a:pPr algn="ctr"/>
              <a:endParaRPr lang="en-US" dirty="0">
                <a:solidFill>
                  <a:schemeClr val="tx1"/>
                </a:solidFill>
              </a:endParaRPr>
            </a:p>
          </p:txBody>
        </p:sp>
        <p:sp>
          <p:nvSpPr>
            <p:cNvPr id="11" name="TextBox 10">
              <a:extLst>
                <a:ext uri="{FF2B5EF4-FFF2-40B4-BE49-F238E27FC236}">
                  <a16:creationId xmlns:a16="http://schemas.microsoft.com/office/drawing/2014/main" id="{E5719F92-2846-4540-F585-482044E1E117}"/>
                </a:ext>
              </a:extLst>
            </p:cNvPr>
            <p:cNvSpPr txBox="1"/>
            <p:nvPr/>
          </p:nvSpPr>
          <p:spPr>
            <a:xfrm>
              <a:off x="3246616" y="1333571"/>
              <a:ext cx="2755654" cy="707886"/>
            </a:xfrm>
            <a:prstGeom prst="rect">
              <a:avLst/>
            </a:prstGeom>
            <a:noFill/>
          </p:spPr>
          <p:txBody>
            <a:bodyPr wrap="square" rtlCol="0">
              <a:spAutoFit/>
            </a:bodyPr>
            <a:lstStyle/>
            <a:p>
              <a:pPr algn="ctr"/>
              <a:r>
                <a:rPr lang="en-US" sz="2000" b="1" dirty="0">
                  <a:solidFill>
                    <a:srgbClr val="509236"/>
                  </a:solidFill>
                  <a:latin typeface="Montserrat" pitchFamily="2" charset="0"/>
                </a:rPr>
                <a:t>UNMARKED FACILITIES</a:t>
              </a:r>
            </a:p>
          </p:txBody>
        </p:sp>
        <p:sp>
          <p:nvSpPr>
            <p:cNvPr id="14" name="Cylinder 13">
              <a:extLst>
                <a:ext uri="{FF2B5EF4-FFF2-40B4-BE49-F238E27FC236}">
                  <a16:creationId xmlns:a16="http://schemas.microsoft.com/office/drawing/2014/main" id="{081D066B-3542-4573-DAD0-12B2A5FEAE05}"/>
                </a:ext>
              </a:extLst>
            </p:cNvPr>
            <p:cNvSpPr/>
            <p:nvPr/>
          </p:nvSpPr>
          <p:spPr>
            <a:xfrm rot="6873103">
              <a:off x="4413040" y="1959749"/>
              <a:ext cx="333152" cy="1004557"/>
            </a:xfrm>
            <a:prstGeom prst="can">
              <a:avLst>
                <a:gd name="adj" fmla="val 101949"/>
              </a:avLst>
            </a:prstGeom>
            <a:solidFill>
              <a:srgbClr val="989FA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763D8E3F-10AF-5314-ED65-D1E0F0D6FC11}"/>
              </a:ext>
            </a:extLst>
          </p:cNvPr>
          <p:cNvGrpSpPr/>
          <p:nvPr/>
        </p:nvGrpSpPr>
        <p:grpSpPr>
          <a:xfrm>
            <a:off x="6196569" y="1181100"/>
            <a:ext cx="2755660" cy="5029200"/>
            <a:chOff x="6196569" y="1181100"/>
            <a:chExt cx="2755660" cy="5029200"/>
          </a:xfrm>
        </p:grpSpPr>
        <p:sp>
          <p:nvSpPr>
            <p:cNvPr id="6" name="Rectangle: Rounded Corners 5">
              <a:extLst>
                <a:ext uri="{FF2B5EF4-FFF2-40B4-BE49-F238E27FC236}">
                  <a16:creationId xmlns:a16="http://schemas.microsoft.com/office/drawing/2014/main" id="{FACCA59B-822B-966B-C101-EDC7D5114A34}"/>
                </a:ext>
              </a:extLst>
            </p:cNvPr>
            <p:cNvSpPr/>
            <p:nvPr/>
          </p:nvSpPr>
          <p:spPr>
            <a:xfrm>
              <a:off x="6196574" y="1181100"/>
              <a:ext cx="2755655" cy="5029200"/>
            </a:xfrm>
            <a:prstGeom prst="roundRect">
              <a:avLst>
                <a:gd name="adj" fmla="val 6485"/>
              </a:avLst>
            </a:prstGeom>
            <a:ln>
              <a:solidFill>
                <a:schemeClr val="bg2"/>
              </a:solidFill>
            </a:ln>
          </p:spPr>
          <p:style>
            <a:lnRef idx="2">
              <a:schemeClr val="accent5">
                <a:shade val="15000"/>
              </a:schemeClr>
            </a:lnRef>
            <a:fillRef idx="1">
              <a:schemeClr val="accent5"/>
            </a:fillRef>
            <a:effectRef idx="0">
              <a:schemeClr val="accent5"/>
            </a:effectRef>
            <a:fontRef idx="minor">
              <a:schemeClr val="lt1"/>
            </a:fontRef>
          </p:style>
          <p:txBody>
            <a:bodyPr rtlCol="0" anchor="t"/>
            <a:lstStyle/>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endParaRPr lang="en-US" sz="900" dirty="0">
                <a:solidFill>
                  <a:schemeClr val="tx1"/>
                </a:solidFill>
              </a:endParaRPr>
            </a:p>
            <a:p>
              <a:endParaRPr lang="en-US" sz="1400" b="1" dirty="0">
                <a:solidFill>
                  <a:schemeClr val="tx1"/>
                </a:solidFill>
              </a:endParaRPr>
            </a:p>
            <a:p>
              <a:endParaRPr lang="en-US" sz="1400" b="1" dirty="0">
                <a:solidFill>
                  <a:schemeClr val="tx1"/>
                </a:solidFill>
              </a:endParaRPr>
            </a:p>
            <a:p>
              <a:endParaRPr lang="en-US" sz="1400" b="1" dirty="0">
                <a:solidFill>
                  <a:schemeClr val="tx1"/>
                </a:solidFill>
              </a:endParaRPr>
            </a:p>
            <a:p>
              <a:endParaRPr lang="en-US" sz="1050" b="1" dirty="0">
                <a:solidFill>
                  <a:schemeClr val="tx1"/>
                </a:solidFill>
              </a:endParaRPr>
            </a:p>
            <a:p>
              <a:endParaRPr lang="en-US" sz="1400" b="1" dirty="0">
                <a:solidFill>
                  <a:schemeClr val="tx1"/>
                </a:solidFill>
              </a:endParaRPr>
            </a:p>
            <a:p>
              <a:r>
                <a:rPr lang="en-US" b="1" dirty="0">
                  <a:solidFill>
                    <a:schemeClr val="tx1"/>
                  </a:solidFill>
                </a:rPr>
                <a:t>3 Business Hours </a:t>
              </a:r>
              <a:r>
                <a:rPr lang="en-US" dirty="0">
                  <a:solidFill>
                    <a:schemeClr val="tx1"/>
                  </a:solidFill>
                </a:rPr>
                <a:t>up to an agreed upon time. </a:t>
              </a:r>
            </a:p>
            <a:p>
              <a:endParaRPr lang="en-US" sz="1400" dirty="0">
                <a:solidFill>
                  <a:schemeClr val="tx1"/>
                </a:solidFill>
              </a:endParaRPr>
            </a:p>
            <a:p>
              <a:r>
                <a:rPr lang="en-US" sz="1400" dirty="0">
                  <a:solidFill>
                    <a:schemeClr val="tx1"/>
                  </a:solidFill>
                </a:rPr>
                <a:t>If you cannot find the utility within the “Approximate Location”, contact MISS DIG 811 right away for “Additional Assistance”. </a:t>
              </a:r>
            </a:p>
            <a:p>
              <a:endParaRPr lang="en-US" sz="1100" dirty="0">
                <a:solidFill>
                  <a:schemeClr val="tx1"/>
                </a:solidFill>
              </a:endParaRPr>
            </a:p>
            <a:p>
              <a:r>
                <a:rPr lang="en-US" sz="1400" dirty="0">
                  <a:solidFill>
                    <a:schemeClr val="tx1"/>
                  </a:solidFill>
                </a:rPr>
                <a:t>Be ready with information about which specific facilities are needed at the site.</a:t>
              </a:r>
            </a:p>
          </p:txBody>
        </p:sp>
        <p:sp>
          <p:nvSpPr>
            <p:cNvPr id="12" name="TextBox 11">
              <a:extLst>
                <a:ext uri="{FF2B5EF4-FFF2-40B4-BE49-F238E27FC236}">
                  <a16:creationId xmlns:a16="http://schemas.microsoft.com/office/drawing/2014/main" id="{C9FB19DA-E45A-1EE9-4806-F68793155DBC}"/>
                </a:ext>
              </a:extLst>
            </p:cNvPr>
            <p:cNvSpPr txBox="1"/>
            <p:nvPr/>
          </p:nvSpPr>
          <p:spPr>
            <a:xfrm>
              <a:off x="6196569" y="1333571"/>
              <a:ext cx="2755655" cy="707886"/>
            </a:xfrm>
            <a:prstGeom prst="rect">
              <a:avLst/>
            </a:prstGeom>
            <a:noFill/>
          </p:spPr>
          <p:txBody>
            <a:bodyPr wrap="square" rtlCol="0">
              <a:spAutoFit/>
            </a:bodyPr>
            <a:lstStyle/>
            <a:p>
              <a:pPr algn="ctr"/>
              <a:r>
                <a:rPr lang="en-US" sz="2000" b="1" dirty="0">
                  <a:solidFill>
                    <a:srgbClr val="509236"/>
                  </a:solidFill>
                  <a:latin typeface="Montserrat" pitchFamily="2" charset="0"/>
                </a:rPr>
                <a:t>ADDITIONAL ASSISTANCE</a:t>
              </a:r>
            </a:p>
          </p:txBody>
        </p:sp>
        <p:pic>
          <p:nvPicPr>
            <p:cNvPr id="15" name="Picture 14">
              <a:extLst>
                <a:ext uri="{FF2B5EF4-FFF2-40B4-BE49-F238E27FC236}">
                  <a16:creationId xmlns:a16="http://schemas.microsoft.com/office/drawing/2014/main" id="{C5AC37BB-D07B-33A7-CBB5-CF18D6E8E8C3}"/>
                </a:ext>
              </a:extLst>
            </p:cNvPr>
            <p:cNvPicPr>
              <a:picLocks noChangeAspect="1"/>
            </p:cNvPicPr>
            <p:nvPr/>
          </p:nvPicPr>
          <p:blipFill>
            <a:blip r:embed="rId3"/>
            <a:stretch>
              <a:fillRect/>
            </a:stretch>
          </p:blipFill>
          <p:spPr>
            <a:xfrm>
              <a:off x="7195463" y="1956011"/>
              <a:ext cx="957478" cy="957478"/>
            </a:xfrm>
            <a:prstGeom prst="rect">
              <a:avLst/>
            </a:prstGeom>
          </p:spPr>
        </p:pic>
      </p:grpSp>
      <p:grpSp>
        <p:nvGrpSpPr>
          <p:cNvPr id="21" name="Group 20">
            <a:extLst>
              <a:ext uri="{FF2B5EF4-FFF2-40B4-BE49-F238E27FC236}">
                <a16:creationId xmlns:a16="http://schemas.microsoft.com/office/drawing/2014/main" id="{044DF67E-B220-EF57-13EA-BF8FA9838E3E}"/>
              </a:ext>
            </a:extLst>
          </p:cNvPr>
          <p:cNvGrpSpPr/>
          <p:nvPr/>
        </p:nvGrpSpPr>
        <p:grpSpPr>
          <a:xfrm>
            <a:off x="9146520" y="1181100"/>
            <a:ext cx="2755664" cy="5029200"/>
            <a:chOff x="9146520" y="1181100"/>
            <a:chExt cx="2755664" cy="5029200"/>
          </a:xfrm>
        </p:grpSpPr>
        <p:sp>
          <p:nvSpPr>
            <p:cNvPr id="7" name="Rectangle: Rounded Corners 6">
              <a:extLst>
                <a:ext uri="{FF2B5EF4-FFF2-40B4-BE49-F238E27FC236}">
                  <a16:creationId xmlns:a16="http://schemas.microsoft.com/office/drawing/2014/main" id="{6930B9B0-83EC-5C9D-0397-286B2A0999F4}"/>
                </a:ext>
              </a:extLst>
            </p:cNvPr>
            <p:cNvSpPr/>
            <p:nvPr/>
          </p:nvSpPr>
          <p:spPr>
            <a:xfrm>
              <a:off x="9146529" y="1181100"/>
              <a:ext cx="2755655" cy="5029200"/>
            </a:xfrm>
            <a:prstGeom prst="roundRect">
              <a:avLst>
                <a:gd name="adj" fmla="val 6485"/>
              </a:avLst>
            </a:prstGeom>
            <a:ln>
              <a:solidFill>
                <a:schemeClr val="bg2"/>
              </a:solidFill>
            </a:ln>
          </p:spPr>
          <p:style>
            <a:lnRef idx="2">
              <a:schemeClr val="accent5">
                <a:shade val="15000"/>
              </a:schemeClr>
            </a:lnRef>
            <a:fillRef idx="1">
              <a:schemeClr val="accent5"/>
            </a:fillRef>
            <a:effectRef idx="0">
              <a:schemeClr val="accent5"/>
            </a:effectRef>
            <a:fontRef idx="minor">
              <a:schemeClr val="lt1"/>
            </a:fontRef>
          </p:style>
          <p:txBody>
            <a:bodyPr rtlCol="0" anchor="t"/>
            <a:lstStyle/>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r>
                <a:rPr lang="en-US" sz="1400" dirty="0">
                  <a:solidFill>
                    <a:schemeClr val="tx1"/>
                  </a:solidFill>
                </a:rPr>
                <a:t>Can retransmit a ticket for destroyed markings but needs to call for other types of retransmits.  </a:t>
              </a:r>
            </a:p>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endParaRPr lang="en-US" sz="1400" dirty="0">
                <a:solidFill>
                  <a:schemeClr val="tx1"/>
                </a:solidFill>
              </a:endParaRPr>
            </a:p>
            <a:p>
              <a:r>
                <a:rPr lang="en-US" sz="1400" dirty="0">
                  <a:solidFill>
                    <a:schemeClr val="tx1"/>
                  </a:solidFill>
                </a:rPr>
                <a:t>Can retransmit their own tickets.</a:t>
              </a:r>
            </a:p>
          </p:txBody>
        </p:sp>
        <p:sp>
          <p:nvSpPr>
            <p:cNvPr id="13" name="TextBox 12">
              <a:extLst>
                <a:ext uri="{FF2B5EF4-FFF2-40B4-BE49-F238E27FC236}">
                  <a16:creationId xmlns:a16="http://schemas.microsoft.com/office/drawing/2014/main" id="{9DA64077-2F51-435B-E7EE-6B32FBDE676D}"/>
                </a:ext>
              </a:extLst>
            </p:cNvPr>
            <p:cNvSpPr txBox="1"/>
            <p:nvPr/>
          </p:nvSpPr>
          <p:spPr>
            <a:xfrm>
              <a:off x="9146520" y="1333571"/>
              <a:ext cx="2755664" cy="707886"/>
            </a:xfrm>
            <a:prstGeom prst="rect">
              <a:avLst/>
            </a:prstGeom>
            <a:noFill/>
          </p:spPr>
          <p:txBody>
            <a:bodyPr wrap="square" rtlCol="0">
              <a:spAutoFit/>
            </a:bodyPr>
            <a:lstStyle/>
            <a:p>
              <a:pPr algn="ctr"/>
              <a:r>
                <a:rPr lang="en-US" sz="2000" b="1" dirty="0">
                  <a:solidFill>
                    <a:srgbClr val="509236"/>
                  </a:solidFill>
                  <a:latin typeface="Montserrat" pitchFamily="2" charset="0"/>
                </a:rPr>
                <a:t>USER </a:t>
              </a:r>
            </a:p>
            <a:p>
              <a:pPr algn="ctr"/>
              <a:r>
                <a:rPr lang="en-US" sz="2000" b="1" dirty="0">
                  <a:solidFill>
                    <a:srgbClr val="509236"/>
                  </a:solidFill>
                  <a:latin typeface="Montserrat" pitchFamily="2" charset="0"/>
                </a:rPr>
                <a:t>TYPES</a:t>
              </a:r>
            </a:p>
          </p:txBody>
        </p:sp>
        <p:sp>
          <p:nvSpPr>
            <p:cNvPr id="16" name="Rectangle 15">
              <a:extLst>
                <a:ext uri="{FF2B5EF4-FFF2-40B4-BE49-F238E27FC236}">
                  <a16:creationId xmlns:a16="http://schemas.microsoft.com/office/drawing/2014/main" id="{3C2177CA-CE41-D0E2-50DD-4C27DACB06F7}"/>
                </a:ext>
              </a:extLst>
            </p:cNvPr>
            <p:cNvSpPr/>
            <p:nvPr/>
          </p:nvSpPr>
          <p:spPr>
            <a:xfrm>
              <a:off x="9343252" y="2101809"/>
              <a:ext cx="2362200" cy="720438"/>
            </a:xfrm>
            <a:prstGeom prst="rect">
              <a:avLst/>
            </a:prstGeom>
            <a:solidFill>
              <a:srgbClr val="BECD2B"/>
            </a:solidFill>
            <a:ln>
              <a:noFill/>
            </a:ln>
            <a:effectLst>
              <a:outerShdw blurRad="508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rPr>
                <a:t>BASIC</a:t>
              </a:r>
            </a:p>
            <a:p>
              <a:pPr algn="ctr"/>
              <a:r>
                <a:rPr lang="en-US" b="1">
                  <a:solidFill>
                    <a:schemeClr val="bg1"/>
                  </a:solidFill>
                </a:rPr>
                <a:t>USERS</a:t>
              </a:r>
            </a:p>
          </p:txBody>
        </p:sp>
        <p:sp>
          <p:nvSpPr>
            <p:cNvPr id="17" name="Rectangle 16">
              <a:extLst>
                <a:ext uri="{FF2B5EF4-FFF2-40B4-BE49-F238E27FC236}">
                  <a16:creationId xmlns:a16="http://schemas.microsoft.com/office/drawing/2014/main" id="{BD794577-0D9B-7CBC-1F6E-2F61F43859B3}"/>
                </a:ext>
              </a:extLst>
            </p:cNvPr>
            <p:cNvSpPr/>
            <p:nvPr/>
          </p:nvSpPr>
          <p:spPr>
            <a:xfrm>
              <a:off x="9343252" y="4118333"/>
              <a:ext cx="2362200" cy="720438"/>
            </a:xfrm>
            <a:prstGeom prst="rect">
              <a:avLst/>
            </a:prstGeom>
            <a:solidFill>
              <a:srgbClr val="BECD2B"/>
            </a:solidFill>
            <a:ln>
              <a:noFill/>
            </a:ln>
            <a:effectLst>
              <a:outerShdw blurRad="508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91440" rIns="91440" rtlCol="0" anchor="ctr"/>
            <a:lstStyle/>
            <a:p>
              <a:pPr algn="ctr"/>
              <a:r>
                <a:rPr lang="en-US" b="1" dirty="0">
                  <a:solidFill>
                    <a:schemeClr val="bg1"/>
                  </a:solidFill>
                </a:rPr>
                <a:t>EXTERNAL PLUS</a:t>
              </a:r>
            </a:p>
            <a:p>
              <a:pPr algn="ctr"/>
              <a:r>
                <a:rPr lang="en-US" b="1" dirty="0">
                  <a:solidFill>
                    <a:schemeClr val="bg1"/>
                  </a:solidFill>
                </a:rPr>
                <a:t>USERS</a:t>
              </a:r>
            </a:p>
          </p:txBody>
        </p:sp>
      </p:grpSp>
    </p:spTree>
    <p:extLst>
      <p:ext uri="{BB962C8B-B14F-4D97-AF65-F5344CB8AC3E}">
        <p14:creationId xmlns:p14="http://schemas.microsoft.com/office/powerpoint/2010/main" val="888463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500" fill="hold"/>
                                        <p:tgtEl>
                                          <p:spTgt spid="21"/>
                                        </p:tgtEl>
                                        <p:attrNameLst>
                                          <p:attrName>ppt_x</p:attrName>
                                        </p:attrNameLst>
                                      </p:cBhvr>
                                      <p:tavLst>
                                        <p:tav tm="0">
                                          <p:val>
                                            <p:strVal val="0-#ppt_w/2"/>
                                          </p:val>
                                        </p:tav>
                                        <p:tav tm="100000">
                                          <p:val>
                                            <p:strVal val="#ppt_x"/>
                                          </p:val>
                                        </p:tav>
                                      </p:tavLst>
                                    </p:anim>
                                    <p:anim calcmode="lin" valueType="num">
                                      <p:cBhvr additive="base">
                                        <p:cTn id="8" dur="500" fill="hold"/>
                                        <p:tgtEl>
                                          <p:spTgt spid="21"/>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nodeType="afterEffect">
                                  <p:stCondLst>
                                    <p:cond delay="0"/>
                                  </p:stCondLst>
                                  <p:childTnLst>
                                    <p:set>
                                      <p:cBhvr>
                                        <p:cTn id="11" dur="1" fill="hold">
                                          <p:stCondLst>
                                            <p:cond delay="0"/>
                                          </p:stCondLst>
                                        </p:cTn>
                                        <p:tgtEl>
                                          <p:spTgt spid="20"/>
                                        </p:tgtEl>
                                        <p:attrNameLst>
                                          <p:attrName>style.visibility</p:attrName>
                                        </p:attrNameLst>
                                      </p:cBhvr>
                                      <p:to>
                                        <p:strVal val="visible"/>
                                      </p:to>
                                    </p:set>
                                    <p:anim calcmode="lin" valueType="num">
                                      <p:cBhvr additive="base">
                                        <p:cTn id="12" dur="500" fill="hold"/>
                                        <p:tgtEl>
                                          <p:spTgt spid="20"/>
                                        </p:tgtEl>
                                        <p:attrNameLst>
                                          <p:attrName>ppt_x</p:attrName>
                                        </p:attrNameLst>
                                      </p:cBhvr>
                                      <p:tavLst>
                                        <p:tav tm="0">
                                          <p:val>
                                            <p:strVal val="0-#ppt_w/2"/>
                                          </p:val>
                                        </p:tav>
                                        <p:tav tm="100000">
                                          <p:val>
                                            <p:strVal val="#ppt_x"/>
                                          </p:val>
                                        </p:tav>
                                      </p:tavLst>
                                    </p:anim>
                                    <p:anim calcmode="lin" valueType="num">
                                      <p:cBhvr additive="base">
                                        <p:cTn id="13" dur="500" fill="hold"/>
                                        <p:tgtEl>
                                          <p:spTgt spid="20"/>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nodeType="afterEffect">
                                  <p:stCondLst>
                                    <p:cond delay="0"/>
                                  </p:stCondLst>
                                  <p:childTnLst>
                                    <p:set>
                                      <p:cBhvr>
                                        <p:cTn id="16" dur="1" fill="hold">
                                          <p:stCondLst>
                                            <p:cond delay="0"/>
                                          </p:stCondLst>
                                        </p:cTn>
                                        <p:tgtEl>
                                          <p:spTgt spid="19"/>
                                        </p:tgtEl>
                                        <p:attrNameLst>
                                          <p:attrName>style.visibility</p:attrName>
                                        </p:attrNameLst>
                                      </p:cBhvr>
                                      <p:to>
                                        <p:strVal val="visible"/>
                                      </p:to>
                                    </p:set>
                                    <p:anim calcmode="lin" valueType="num">
                                      <p:cBhvr additive="base">
                                        <p:cTn id="17" dur="500" fill="hold"/>
                                        <p:tgtEl>
                                          <p:spTgt spid="19"/>
                                        </p:tgtEl>
                                        <p:attrNameLst>
                                          <p:attrName>ppt_x</p:attrName>
                                        </p:attrNameLst>
                                      </p:cBhvr>
                                      <p:tavLst>
                                        <p:tav tm="0">
                                          <p:val>
                                            <p:strVal val="0-#ppt_w/2"/>
                                          </p:val>
                                        </p:tav>
                                        <p:tav tm="100000">
                                          <p:val>
                                            <p:strVal val="#ppt_x"/>
                                          </p:val>
                                        </p:tav>
                                      </p:tavLst>
                                    </p:anim>
                                    <p:anim calcmode="lin" valueType="num">
                                      <p:cBhvr additive="base">
                                        <p:cTn id="18" dur="500" fill="hold"/>
                                        <p:tgtEl>
                                          <p:spTgt spid="19"/>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nodeType="afterEffect">
                                  <p:stCondLst>
                                    <p:cond delay="0"/>
                                  </p:stCondLst>
                                  <p:childTnLst>
                                    <p:set>
                                      <p:cBhvr>
                                        <p:cTn id="21" dur="1" fill="hold">
                                          <p:stCondLst>
                                            <p:cond delay="0"/>
                                          </p:stCondLst>
                                        </p:cTn>
                                        <p:tgtEl>
                                          <p:spTgt spid="18"/>
                                        </p:tgtEl>
                                        <p:attrNameLst>
                                          <p:attrName>style.visibility</p:attrName>
                                        </p:attrNameLst>
                                      </p:cBhvr>
                                      <p:to>
                                        <p:strVal val="visible"/>
                                      </p:to>
                                    </p:set>
                                    <p:anim calcmode="lin" valueType="num">
                                      <p:cBhvr additive="base">
                                        <p:cTn id="22" dur="500" fill="hold"/>
                                        <p:tgtEl>
                                          <p:spTgt spid="18"/>
                                        </p:tgtEl>
                                        <p:attrNameLst>
                                          <p:attrName>ppt_x</p:attrName>
                                        </p:attrNameLst>
                                      </p:cBhvr>
                                      <p:tavLst>
                                        <p:tav tm="0">
                                          <p:val>
                                            <p:strVal val="0-#ppt_w/2"/>
                                          </p:val>
                                        </p:tav>
                                        <p:tav tm="100000">
                                          <p:val>
                                            <p:strVal val="#ppt_x"/>
                                          </p:val>
                                        </p:tav>
                                      </p:tavLst>
                                    </p:anim>
                                    <p:anim calcmode="lin" valueType="num">
                                      <p:cBhvr additive="base">
                                        <p:cTn id="23"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Custom Design">
  <a:themeElements>
    <a:clrScheme name="MISS DIG 811 v3">
      <a:dk1>
        <a:srgbClr val="333333"/>
      </a:dk1>
      <a:lt1>
        <a:srgbClr val="FFFFFF"/>
      </a:lt1>
      <a:dk2>
        <a:srgbClr val="509236"/>
      </a:dk2>
      <a:lt2>
        <a:srgbClr val="BECD2B"/>
      </a:lt2>
      <a:accent1>
        <a:srgbClr val="BECD2B"/>
      </a:accent1>
      <a:accent2>
        <a:srgbClr val="509236"/>
      </a:accent2>
      <a:accent3>
        <a:srgbClr val="EF7B24"/>
      </a:accent3>
      <a:accent4>
        <a:srgbClr val="E52E2F"/>
      </a:accent4>
      <a:accent5>
        <a:srgbClr val="F5F8D8"/>
      </a:accent5>
      <a:accent6>
        <a:srgbClr val="FAFBEF"/>
      </a:accent6>
      <a:hlink>
        <a:srgbClr val="0F56C8"/>
      </a:hlink>
      <a:folHlink>
        <a:srgbClr val="509236"/>
      </a:folHlink>
    </a:clrScheme>
    <a:fontScheme name="MISS DIG 811 Fonts">
      <a:majorFont>
        <a:latin typeface="Montserrat"/>
        <a:ea typeface=""/>
        <a:cs typeface=""/>
      </a:majorFont>
      <a:minorFont>
        <a:latin typeface="Robot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9" id="{32EFF27D-5206-45EA-A1E4-AD2B3E5D3B9A}" vid="{347EFFD5-0E34-46B3-8537-CA4B8F3E57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A0F847C0A83B4EA54147916B4F7CE9" ma:contentTypeVersion="19" ma:contentTypeDescription="Create a new document." ma:contentTypeScope="" ma:versionID="6a764883f596c1a3771e214f1bf4d517">
  <xsd:schema xmlns:xsd="http://www.w3.org/2001/XMLSchema" xmlns:xs="http://www.w3.org/2001/XMLSchema" xmlns:p="http://schemas.microsoft.com/office/2006/metadata/properties" xmlns:ns2="76e4660b-4ba2-42b3-bf46-0f9daa7f8a5a" xmlns:ns3="4f2cb760-593b-405b-ab44-d2fe26a36bf5" targetNamespace="http://schemas.microsoft.com/office/2006/metadata/properties" ma:root="true" ma:fieldsID="c1c2ab74981c2cfb1dbad4340ed032e6" ns2:_="" ns3:_="">
    <xsd:import namespace="76e4660b-4ba2-42b3-bf46-0f9daa7f8a5a"/>
    <xsd:import namespace="4f2cb760-593b-405b-ab44-d2fe26a36bf5"/>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element ref="ns3:lcf76f155ced4ddcb4097134ff3c332f" minOccurs="0"/>
                <xsd:element ref="ns2:TaxCatchAll" minOccurs="0"/>
                <xsd:element ref="ns3:MediaServiceObjectDetectorVersion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e4660b-4ba2-42b3-bf46-0f9daa7f8a5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TaxCatchAll" ma:index="23" nillable="true" ma:displayName="Taxonomy Catch All Column" ma:hidden="true" ma:list="{9edc3ab1-91f5-4d03-9499-b806cb0c3420}" ma:internalName="TaxCatchAll" ma:showField="CatchAllData" ma:web="76e4660b-4ba2-42b3-bf46-0f9daa7f8a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2cb760-593b-405b-ab44-d2fe26a36bf5"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Location" ma:index="15" nillable="true" ma:displayName="MediaServiceLocation" ma:internalName="MediaServiceLocation"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c5f0c91f-91f6-47de-a2f7-b41be2cdaf1a"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76e4660b-4ba2-42b3-bf46-0f9daa7f8a5a">
      <UserInfo>
        <DisplayName/>
        <AccountId xsi:nil="true"/>
        <AccountType/>
      </UserInfo>
    </SharedWithUsers>
    <lcf76f155ced4ddcb4097134ff3c332f xmlns="4f2cb760-593b-405b-ab44-d2fe26a36bf5">
      <Terms xmlns="http://schemas.microsoft.com/office/infopath/2007/PartnerControls"/>
    </lcf76f155ced4ddcb4097134ff3c332f>
    <TaxCatchAll xmlns="76e4660b-4ba2-42b3-bf46-0f9daa7f8a5a" xsi:nil="true"/>
  </documentManagement>
</p:properties>
</file>

<file path=customXml/itemProps1.xml><?xml version="1.0" encoding="utf-8"?>
<ds:datastoreItem xmlns:ds="http://schemas.openxmlformats.org/officeDocument/2006/customXml" ds:itemID="{BE7A5797-7889-4CC0-8AD6-90F3ABF2978B}"/>
</file>

<file path=customXml/itemProps2.xml><?xml version="1.0" encoding="utf-8"?>
<ds:datastoreItem xmlns:ds="http://schemas.openxmlformats.org/officeDocument/2006/customXml" ds:itemID="{A33ED104-D26B-4D90-9AE4-D4DEC7BD9B40}">
  <ds:schemaRefs>
    <ds:schemaRef ds:uri="http://schemas.microsoft.com/sharepoint/v3/contenttype/forms"/>
  </ds:schemaRefs>
</ds:datastoreItem>
</file>

<file path=customXml/itemProps3.xml><?xml version="1.0" encoding="utf-8"?>
<ds:datastoreItem xmlns:ds="http://schemas.openxmlformats.org/officeDocument/2006/customXml" ds:itemID="{E09714F1-24DD-4AF4-9B5E-01DB583EB229}">
  <ds:schemaRefs>
    <ds:schemaRef ds:uri="http://schemas.microsoft.com/office/2006/metadata/properties"/>
    <ds:schemaRef ds:uri="http://schemas.microsoft.com/office/infopath/2007/PartnerControls"/>
    <ds:schemaRef ds:uri="76e4660b-4ba2-42b3-bf46-0f9daa7f8a5a"/>
    <ds:schemaRef ds:uri="4f2cb760-593b-405b-ab44-d2fe26a36bf5"/>
  </ds:schemaRefs>
</ds:datastoreItem>
</file>

<file path=docProps/app.xml><?xml version="1.0" encoding="utf-8"?>
<Properties xmlns="http://schemas.openxmlformats.org/officeDocument/2006/extended-properties" xmlns:vt="http://schemas.openxmlformats.org/officeDocument/2006/docPropsVTypes">
  <Template>MISS DIG 811 Toolkit PowerPoint Template v2</Template>
  <TotalTime>29</TotalTime>
  <Words>567</Words>
  <Application>Microsoft Office PowerPoint</Application>
  <PresentationFormat>Widescreen</PresentationFormat>
  <Paragraphs>101</Paragraphs>
  <Slides>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Montserrat</vt:lpstr>
      <vt:lpstr>Roboto</vt:lpstr>
      <vt:lpstr>Custom Design</vt:lpstr>
      <vt:lpstr>Ticket Actions &amp; Retransmits</vt:lpstr>
      <vt:lpstr>Ticket Actions</vt:lpstr>
      <vt:lpstr>Ticket Actions</vt:lpstr>
      <vt:lpstr>Ticket Actions</vt:lpstr>
      <vt:lpstr>Retransmit Tickets</vt:lpstr>
      <vt:lpstr>Retransmit Tickets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Eric Ranke</dc:creator>
  <cp:lastModifiedBy>Eric Ranke</cp:lastModifiedBy>
  <cp:revision>1</cp:revision>
  <dcterms:created xsi:type="dcterms:W3CDTF">2025-11-17T16:56:28Z</dcterms:created>
  <dcterms:modified xsi:type="dcterms:W3CDTF">2025-11-17T18:24:55Z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3817600</vt:r8>
  </property>
  <property fmtid="{D5CDD505-2E9C-101B-9397-08002B2CF9AE}" pid="3" name="ContentTypeId">
    <vt:lpwstr>0x010100ADA0F847C0A83B4EA54147916B4F7CE9</vt:lpwstr>
  </property>
  <property fmtid="{D5CDD505-2E9C-101B-9397-08002B2CF9AE}" pid="4" name="ComplianceAssetId">
    <vt:lpwstr/>
  </property>
  <property fmtid="{D5CDD505-2E9C-101B-9397-08002B2CF9AE}" pid="5" name="_ExtendedDescription">
    <vt:lpwstr/>
  </property>
  <property fmtid="{D5CDD505-2E9C-101B-9397-08002B2CF9AE}" pid="6" name="TriggerFlowInfo">
    <vt:lpwstr/>
  </property>
  <property fmtid="{D5CDD505-2E9C-101B-9397-08002B2CF9AE}" pid="7" name="MediaServiceImageTags">
    <vt:lpwstr/>
  </property>
</Properties>
</file>