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0E845-9DF3-4977-B6A5-0259C9BFCA7B}" v="72" dt="2025-11-17T18:23:41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Ranke" userId="fd937742-5873-49fc-88cd-7a6666994a3f" providerId="ADAL" clId="{5D9C9AEE-2DF5-4529-ADDB-BB5C7EE3B4EE}"/>
    <pc:docChg chg="undo custSel addSld delSld modSld modMainMaster">
      <pc:chgData name="Eric Ranke" userId="fd937742-5873-49fc-88cd-7a6666994a3f" providerId="ADAL" clId="{5D9C9AEE-2DF5-4529-ADDB-BB5C7EE3B4EE}" dt="2025-11-17T18:24:09.930" v="976" actId="478"/>
      <pc:docMkLst>
        <pc:docMk/>
      </pc:docMkLst>
      <pc:sldChg chg="addSp delSp modSp mod">
        <pc:chgData name="Eric Ranke" userId="fd937742-5873-49fc-88cd-7a6666994a3f" providerId="ADAL" clId="{5D9C9AEE-2DF5-4529-ADDB-BB5C7EE3B4EE}" dt="2025-11-17T14:20:10.348" v="41" actId="20577"/>
        <pc:sldMkLst>
          <pc:docMk/>
          <pc:sldMk cId="1716812137" sldId="256"/>
        </pc:sldMkLst>
        <pc:spChg chg="mod">
          <ac:chgData name="Eric Ranke" userId="fd937742-5873-49fc-88cd-7a6666994a3f" providerId="ADAL" clId="{5D9C9AEE-2DF5-4529-ADDB-BB5C7EE3B4EE}" dt="2025-11-17T14:20:10.348" v="41" actId="20577"/>
          <ac:spMkLst>
            <pc:docMk/>
            <pc:sldMk cId="1716812137" sldId="256"/>
            <ac:spMk id="2" creationId="{A31F90FA-5484-7942-435E-2F4A4FFFFBAC}"/>
          </ac:spMkLst>
        </pc:spChg>
        <pc:spChg chg="add del mod">
          <ac:chgData name="Eric Ranke" userId="fd937742-5873-49fc-88cd-7a6666994a3f" providerId="ADAL" clId="{5D9C9AEE-2DF5-4529-ADDB-BB5C7EE3B4EE}" dt="2025-11-17T14:20:06.789" v="24"/>
          <ac:spMkLst>
            <pc:docMk/>
            <pc:sldMk cId="1716812137" sldId="256"/>
            <ac:spMk id="3" creationId="{71F1D2A1-E37E-1EC6-119F-F296EF19F61C}"/>
          </ac:spMkLst>
        </pc:spChg>
        <pc:spChg chg="add mod">
          <ac:chgData name="Eric Ranke" userId="fd937742-5873-49fc-88cd-7a6666994a3f" providerId="ADAL" clId="{5D9C9AEE-2DF5-4529-ADDB-BB5C7EE3B4EE}" dt="2025-11-17T14:20:02.275" v="18"/>
          <ac:spMkLst>
            <pc:docMk/>
            <pc:sldMk cId="1716812137" sldId="256"/>
            <ac:spMk id="4" creationId="{2F52ECE2-18C5-1CD3-400D-255195E20B1C}"/>
          </ac:spMkLst>
        </pc:spChg>
      </pc:sldChg>
      <pc:sldChg chg="addSp delSp modSp mod">
        <pc:chgData name="Eric Ranke" userId="fd937742-5873-49fc-88cd-7a6666994a3f" providerId="ADAL" clId="{5D9C9AEE-2DF5-4529-ADDB-BB5C7EE3B4EE}" dt="2025-11-17T14:32:34.741" v="333" actId="1076"/>
        <pc:sldMkLst>
          <pc:docMk/>
          <pc:sldMk cId="674286397" sldId="257"/>
        </pc:sldMkLst>
        <pc:spChg chg="mod">
          <ac:chgData name="Eric Ranke" userId="fd937742-5873-49fc-88cd-7a6666994a3f" providerId="ADAL" clId="{5D9C9AEE-2DF5-4529-ADDB-BB5C7EE3B4EE}" dt="2025-11-17T14:24:44.208" v="189" actId="20577"/>
          <ac:spMkLst>
            <pc:docMk/>
            <pc:sldMk cId="674286397" sldId="257"/>
            <ac:spMk id="2" creationId="{7F251A33-27E8-E041-5B9E-C6996CA77DAF}"/>
          </ac:spMkLst>
        </pc:spChg>
        <pc:spChg chg="del">
          <ac:chgData name="Eric Ranke" userId="fd937742-5873-49fc-88cd-7a6666994a3f" providerId="ADAL" clId="{5D9C9AEE-2DF5-4529-ADDB-BB5C7EE3B4EE}" dt="2025-11-17T14:23:42.671" v="76" actId="478"/>
          <ac:spMkLst>
            <pc:docMk/>
            <pc:sldMk cId="674286397" sldId="257"/>
            <ac:spMk id="3" creationId="{8851E196-594C-73B1-3B8A-1872D7F6B5B9}"/>
          </ac:spMkLst>
        </pc:spChg>
        <pc:spChg chg="add mod">
          <ac:chgData name="Eric Ranke" userId="fd937742-5873-49fc-88cd-7a6666994a3f" providerId="ADAL" clId="{5D9C9AEE-2DF5-4529-ADDB-BB5C7EE3B4EE}" dt="2025-11-17T14:26:44.459" v="218" actId="12789"/>
          <ac:spMkLst>
            <pc:docMk/>
            <pc:sldMk cId="674286397" sldId="257"/>
            <ac:spMk id="8" creationId="{BFCD0487-8D2F-4A06-C525-752EDB1ABF5A}"/>
          </ac:spMkLst>
        </pc:spChg>
        <pc:spChg chg="add mod">
          <ac:chgData name="Eric Ranke" userId="fd937742-5873-49fc-88cd-7a6666994a3f" providerId="ADAL" clId="{5D9C9AEE-2DF5-4529-ADDB-BB5C7EE3B4EE}" dt="2025-11-17T14:26:44.459" v="218" actId="12789"/>
          <ac:spMkLst>
            <pc:docMk/>
            <pc:sldMk cId="674286397" sldId="257"/>
            <ac:spMk id="9" creationId="{7E883A78-0C52-B1E6-760C-9B39BBA5485E}"/>
          </ac:spMkLst>
        </pc:spChg>
        <pc:spChg chg="add mod">
          <ac:chgData name="Eric Ranke" userId="fd937742-5873-49fc-88cd-7a6666994a3f" providerId="ADAL" clId="{5D9C9AEE-2DF5-4529-ADDB-BB5C7EE3B4EE}" dt="2025-11-17T14:26:44.459" v="218" actId="12789"/>
          <ac:spMkLst>
            <pc:docMk/>
            <pc:sldMk cId="674286397" sldId="257"/>
            <ac:spMk id="10" creationId="{BCFAC370-F67C-0A2E-99B6-849F952B34FF}"/>
          </ac:spMkLst>
        </pc:spChg>
        <pc:spChg chg="add mod">
          <ac:chgData name="Eric Ranke" userId="fd937742-5873-49fc-88cd-7a6666994a3f" providerId="ADAL" clId="{5D9C9AEE-2DF5-4529-ADDB-BB5C7EE3B4EE}" dt="2025-11-17T14:27:04.607" v="266" actId="20577"/>
          <ac:spMkLst>
            <pc:docMk/>
            <pc:sldMk cId="674286397" sldId="257"/>
            <ac:spMk id="11" creationId="{74BF679F-2F25-57DC-2C16-2632B0711C4B}"/>
          </ac:spMkLst>
        </pc:spChg>
        <pc:spChg chg="add mod">
          <ac:chgData name="Eric Ranke" userId="fd937742-5873-49fc-88cd-7a6666994a3f" providerId="ADAL" clId="{5D9C9AEE-2DF5-4529-ADDB-BB5C7EE3B4EE}" dt="2025-11-17T14:27:21.051" v="292" actId="20577"/>
          <ac:spMkLst>
            <pc:docMk/>
            <pc:sldMk cId="674286397" sldId="257"/>
            <ac:spMk id="12" creationId="{FDF6B246-25CA-A83B-216A-6147A241D522}"/>
          </ac:spMkLst>
        </pc:spChg>
        <pc:spChg chg="add del mod">
          <ac:chgData name="Eric Ranke" userId="fd937742-5873-49fc-88cd-7a6666994a3f" providerId="ADAL" clId="{5D9C9AEE-2DF5-4529-ADDB-BB5C7EE3B4EE}" dt="2025-11-17T14:28:01.520" v="306"/>
          <ac:spMkLst>
            <pc:docMk/>
            <pc:sldMk cId="674286397" sldId="257"/>
            <ac:spMk id="14" creationId="{C75C7C39-D048-F4CF-5AD9-AF9C19C1F113}"/>
          </ac:spMkLst>
        </pc:spChg>
        <pc:spChg chg="add mod">
          <ac:chgData name="Eric Ranke" userId="fd937742-5873-49fc-88cd-7a6666994a3f" providerId="ADAL" clId="{5D9C9AEE-2DF5-4529-ADDB-BB5C7EE3B4EE}" dt="2025-11-17T14:32:34.741" v="333" actId="1076"/>
          <ac:spMkLst>
            <pc:docMk/>
            <pc:sldMk cId="674286397" sldId="257"/>
            <ac:spMk id="16" creationId="{A462EC43-0F94-578F-45D8-0E3B7B5AE5F9}"/>
          </ac:spMkLst>
        </pc:spChg>
        <pc:picChg chg="add mod">
          <ac:chgData name="Eric Ranke" userId="fd937742-5873-49fc-88cd-7a6666994a3f" providerId="ADAL" clId="{5D9C9AEE-2DF5-4529-ADDB-BB5C7EE3B4EE}" dt="2025-11-17T14:26:25.757" v="213" actId="1076"/>
          <ac:picMkLst>
            <pc:docMk/>
            <pc:sldMk cId="674286397" sldId="257"/>
            <ac:picMk id="5" creationId="{3EBE5E6D-2994-2F08-B5BF-0621130CCE82}"/>
          </ac:picMkLst>
        </pc:picChg>
        <pc:picChg chg="add del mod">
          <ac:chgData name="Eric Ranke" userId="fd937742-5873-49fc-88cd-7a6666994a3f" providerId="ADAL" clId="{5D9C9AEE-2DF5-4529-ADDB-BB5C7EE3B4EE}" dt="2025-11-17T14:25:01.879" v="193" actId="478"/>
          <ac:picMkLst>
            <pc:docMk/>
            <pc:sldMk cId="674286397" sldId="257"/>
            <ac:picMk id="7" creationId="{C244F5BD-26AA-1106-46B1-C40D8A6C91D4}"/>
          </ac:picMkLst>
        </pc:picChg>
        <pc:picChg chg="add mod">
          <ac:chgData name="Eric Ranke" userId="fd937742-5873-49fc-88cd-7a6666994a3f" providerId="ADAL" clId="{5D9C9AEE-2DF5-4529-ADDB-BB5C7EE3B4EE}" dt="2025-11-17T14:32:30.283" v="332" actId="1076"/>
          <ac:picMkLst>
            <pc:docMk/>
            <pc:sldMk cId="674286397" sldId="257"/>
            <ac:picMk id="18" creationId="{B9FBAABC-A52D-B74F-176B-EADAD210A5A4}"/>
          </ac:picMkLst>
        </pc:picChg>
      </pc:sldChg>
      <pc:sldChg chg="addSp modSp new mod">
        <pc:chgData name="Eric Ranke" userId="fd937742-5873-49fc-88cd-7a6666994a3f" providerId="ADAL" clId="{5D9C9AEE-2DF5-4529-ADDB-BB5C7EE3B4EE}" dt="2025-11-17T14:34:40.567" v="373" actId="1037"/>
        <pc:sldMkLst>
          <pc:docMk/>
          <pc:sldMk cId="627987337" sldId="258"/>
        </pc:sldMkLst>
        <pc:spChg chg="mod">
          <ac:chgData name="Eric Ranke" userId="fd937742-5873-49fc-88cd-7a6666994a3f" providerId="ADAL" clId="{5D9C9AEE-2DF5-4529-ADDB-BB5C7EE3B4EE}" dt="2025-11-17T14:33:04.129" v="354" actId="14100"/>
          <ac:spMkLst>
            <pc:docMk/>
            <pc:sldMk cId="627987337" sldId="258"/>
            <ac:spMk id="2" creationId="{7DD16162-FDC1-A975-394F-31F0AF4D4A5B}"/>
          </ac:spMkLst>
        </pc:spChg>
        <pc:spChg chg="mod">
          <ac:chgData name="Eric Ranke" userId="fd937742-5873-49fc-88cd-7a6666994a3f" providerId="ADAL" clId="{5D9C9AEE-2DF5-4529-ADDB-BB5C7EE3B4EE}" dt="2025-11-17T14:32:50.923" v="351" actId="20577"/>
          <ac:spMkLst>
            <pc:docMk/>
            <pc:sldMk cId="627987337" sldId="258"/>
            <ac:spMk id="3" creationId="{0ED18B47-93F7-44D0-5DCF-125645B6AFDF}"/>
          </ac:spMkLst>
        </pc:spChg>
        <pc:spChg chg="add mod">
          <ac:chgData name="Eric Ranke" userId="fd937742-5873-49fc-88cd-7a6666994a3f" providerId="ADAL" clId="{5D9C9AEE-2DF5-4529-ADDB-BB5C7EE3B4EE}" dt="2025-11-17T14:34:36.711" v="371" actId="12789"/>
          <ac:spMkLst>
            <pc:docMk/>
            <pc:sldMk cId="627987337" sldId="258"/>
            <ac:spMk id="6" creationId="{4617765C-89A2-FA67-1171-679307CB1337}"/>
          </ac:spMkLst>
        </pc:spChg>
        <pc:picChg chg="add mod">
          <ac:chgData name="Eric Ranke" userId="fd937742-5873-49fc-88cd-7a6666994a3f" providerId="ADAL" clId="{5D9C9AEE-2DF5-4529-ADDB-BB5C7EE3B4EE}" dt="2025-11-17T14:33:49.963" v="358" actId="1076"/>
          <ac:picMkLst>
            <pc:docMk/>
            <pc:sldMk cId="627987337" sldId="258"/>
            <ac:picMk id="5" creationId="{3B00CB2B-6836-96D4-3F59-277CC6786FE2}"/>
          </ac:picMkLst>
        </pc:picChg>
        <pc:picChg chg="add mod">
          <ac:chgData name="Eric Ranke" userId="fd937742-5873-49fc-88cd-7a6666994a3f" providerId="ADAL" clId="{5D9C9AEE-2DF5-4529-ADDB-BB5C7EE3B4EE}" dt="2025-11-17T14:34:40.567" v="373" actId="1037"/>
          <ac:picMkLst>
            <pc:docMk/>
            <pc:sldMk cId="627987337" sldId="258"/>
            <ac:picMk id="8" creationId="{7E44A5F8-368B-EFCF-4106-3481468F8A02}"/>
          </ac:picMkLst>
        </pc:picChg>
      </pc:sldChg>
      <pc:sldChg chg="addSp delSp modSp new mod">
        <pc:chgData name="Eric Ranke" userId="fd937742-5873-49fc-88cd-7a6666994a3f" providerId="ADAL" clId="{5D9C9AEE-2DF5-4529-ADDB-BB5C7EE3B4EE}" dt="2025-11-17T14:48:02.708" v="592" actId="1076"/>
        <pc:sldMkLst>
          <pc:docMk/>
          <pc:sldMk cId="4011121830" sldId="259"/>
        </pc:sldMkLst>
        <pc:spChg chg="del">
          <ac:chgData name="Eric Ranke" userId="fd937742-5873-49fc-88cd-7a6666994a3f" providerId="ADAL" clId="{5D9C9AEE-2DF5-4529-ADDB-BB5C7EE3B4EE}" dt="2025-11-17T14:35:35.786" v="390" actId="478"/>
          <ac:spMkLst>
            <pc:docMk/>
            <pc:sldMk cId="4011121830" sldId="259"/>
            <ac:spMk id="2" creationId="{C0E66631-7089-E915-51FD-B14251163CFB}"/>
          </ac:spMkLst>
        </pc:spChg>
        <pc:spChg chg="mod">
          <ac:chgData name="Eric Ranke" userId="fd937742-5873-49fc-88cd-7a6666994a3f" providerId="ADAL" clId="{5D9C9AEE-2DF5-4529-ADDB-BB5C7EE3B4EE}" dt="2025-11-17T14:35:19.302" v="389" actId="20577"/>
          <ac:spMkLst>
            <pc:docMk/>
            <pc:sldMk cId="4011121830" sldId="259"/>
            <ac:spMk id="3" creationId="{525DAC28-B747-DB59-7B4E-986958B50FBC}"/>
          </ac:spMkLst>
        </pc:spChg>
        <pc:spChg chg="add mod topLvl">
          <ac:chgData name="Eric Ranke" userId="fd937742-5873-49fc-88cd-7a6666994a3f" providerId="ADAL" clId="{5D9C9AEE-2DF5-4529-ADDB-BB5C7EE3B4EE}" dt="2025-11-17T14:47:42.081" v="585" actId="164"/>
          <ac:spMkLst>
            <pc:docMk/>
            <pc:sldMk cId="4011121830" sldId="259"/>
            <ac:spMk id="4" creationId="{B75BA7DA-9080-2DE1-4D5C-297034174B4C}"/>
          </ac:spMkLst>
        </pc:spChg>
        <pc:spChg chg="add mod topLvl">
          <ac:chgData name="Eric Ranke" userId="fd937742-5873-49fc-88cd-7a6666994a3f" providerId="ADAL" clId="{5D9C9AEE-2DF5-4529-ADDB-BB5C7EE3B4EE}" dt="2025-11-17T14:47:42.081" v="585" actId="164"/>
          <ac:spMkLst>
            <pc:docMk/>
            <pc:sldMk cId="4011121830" sldId="259"/>
            <ac:spMk id="6" creationId="{8A424E77-FE39-3AFD-17C4-70255B8F8152}"/>
          </ac:spMkLst>
        </pc:spChg>
        <pc:spChg chg="mod topLvl">
          <ac:chgData name="Eric Ranke" userId="fd937742-5873-49fc-88cd-7a6666994a3f" providerId="ADAL" clId="{5D9C9AEE-2DF5-4529-ADDB-BB5C7EE3B4EE}" dt="2025-11-17T14:47:44.645" v="586" actId="164"/>
          <ac:spMkLst>
            <pc:docMk/>
            <pc:sldMk cId="4011121830" sldId="259"/>
            <ac:spMk id="11" creationId="{2463393A-0B13-8ECD-CADE-8043C5243ECB}"/>
          </ac:spMkLst>
        </pc:spChg>
        <pc:spChg chg="mod topLvl">
          <ac:chgData name="Eric Ranke" userId="fd937742-5873-49fc-88cd-7a6666994a3f" providerId="ADAL" clId="{5D9C9AEE-2DF5-4529-ADDB-BB5C7EE3B4EE}" dt="2025-11-17T14:47:44.645" v="586" actId="164"/>
          <ac:spMkLst>
            <pc:docMk/>
            <pc:sldMk cId="4011121830" sldId="259"/>
            <ac:spMk id="12" creationId="{C618E813-20D8-42CB-9CED-561D02B5C85A}"/>
          </ac:spMkLst>
        </pc:spChg>
        <pc:spChg chg="mod topLvl">
          <ac:chgData name="Eric Ranke" userId="fd937742-5873-49fc-88cd-7a6666994a3f" providerId="ADAL" clId="{5D9C9AEE-2DF5-4529-ADDB-BB5C7EE3B4EE}" dt="2025-11-17T14:47:47.509" v="589" actId="164"/>
          <ac:spMkLst>
            <pc:docMk/>
            <pc:sldMk cId="4011121830" sldId="259"/>
            <ac:spMk id="15" creationId="{A95615E7-1A48-0582-B67A-5CB8E5034AE6}"/>
          </ac:spMkLst>
        </pc:spChg>
        <pc:spChg chg="mod topLvl">
          <ac:chgData name="Eric Ranke" userId="fd937742-5873-49fc-88cd-7a6666994a3f" providerId="ADAL" clId="{5D9C9AEE-2DF5-4529-ADDB-BB5C7EE3B4EE}" dt="2025-11-17T14:47:47.509" v="589" actId="164"/>
          <ac:spMkLst>
            <pc:docMk/>
            <pc:sldMk cId="4011121830" sldId="259"/>
            <ac:spMk id="16" creationId="{ADA3F734-AFA2-07CE-84DA-F24FE05294F1}"/>
          </ac:spMkLst>
        </pc:spChg>
        <pc:spChg chg="mod topLvl">
          <ac:chgData name="Eric Ranke" userId="fd937742-5873-49fc-88cd-7a6666994a3f" providerId="ADAL" clId="{5D9C9AEE-2DF5-4529-ADDB-BB5C7EE3B4EE}" dt="2025-11-17T14:47:51.220" v="590" actId="164"/>
          <ac:spMkLst>
            <pc:docMk/>
            <pc:sldMk cId="4011121830" sldId="259"/>
            <ac:spMk id="19" creationId="{C5F2BC2C-26FE-CA22-FA03-2CF9CE5C69B0}"/>
          </ac:spMkLst>
        </pc:spChg>
        <pc:spChg chg="mod topLvl">
          <ac:chgData name="Eric Ranke" userId="fd937742-5873-49fc-88cd-7a6666994a3f" providerId="ADAL" clId="{5D9C9AEE-2DF5-4529-ADDB-BB5C7EE3B4EE}" dt="2025-11-17T14:47:51.220" v="590" actId="164"/>
          <ac:spMkLst>
            <pc:docMk/>
            <pc:sldMk cId="4011121830" sldId="259"/>
            <ac:spMk id="20" creationId="{EBD1FFE0-341D-C72B-522B-D940D48499CD}"/>
          </ac:spMkLst>
        </pc:spChg>
        <pc:spChg chg="mod topLvl">
          <ac:chgData name="Eric Ranke" userId="fd937742-5873-49fc-88cd-7a6666994a3f" providerId="ADAL" clId="{5D9C9AEE-2DF5-4529-ADDB-BB5C7EE3B4EE}" dt="2025-11-17T14:47:55.397" v="591" actId="164"/>
          <ac:spMkLst>
            <pc:docMk/>
            <pc:sldMk cId="4011121830" sldId="259"/>
            <ac:spMk id="23" creationId="{8FE73656-0669-C136-35B3-C9E104883CFF}"/>
          </ac:spMkLst>
        </pc:spChg>
        <pc:spChg chg="mod topLvl">
          <ac:chgData name="Eric Ranke" userId="fd937742-5873-49fc-88cd-7a6666994a3f" providerId="ADAL" clId="{5D9C9AEE-2DF5-4529-ADDB-BB5C7EE3B4EE}" dt="2025-11-17T14:47:55.397" v="591" actId="164"/>
          <ac:spMkLst>
            <pc:docMk/>
            <pc:sldMk cId="4011121830" sldId="259"/>
            <ac:spMk id="24" creationId="{F601C44A-A03B-141F-016C-93936A4CEA26}"/>
          </ac:spMkLst>
        </pc:spChg>
        <pc:spChg chg="add mod">
          <ac:chgData name="Eric Ranke" userId="fd937742-5873-49fc-88cd-7a6666994a3f" providerId="ADAL" clId="{5D9C9AEE-2DF5-4529-ADDB-BB5C7EE3B4EE}" dt="2025-11-17T14:47:35.474" v="583" actId="1076"/>
          <ac:spMkLst>
            <pc:docMk/>
            <pc:sldMk cId="4011121830" sldId="259"/>
            <ac:spMk id="35" creationId="{E1ABC950-11EE-B0DE-7BFA-1757C759AC33}"/>
          </ac:spMkLst>
        </pc:spChg>
        <pc:grpChg chg="add mod">
          <ac:chgData name="Eric Ranke" userId="fd937742-5873-49fc-88cd-7a6666994a3f" providerId="ADAL" clId="{5D9C9AEE-2DF5-4529-ADDB-BB5C7EE3B4EE}" dt="2025-11-17T14:41:03.659" v="509" actId="14100"/>
          <ac:grpSpMkLst>
            <pc:docMk/>
            <pc:sldMk cId="4011121830" sldId="259"/>
            <ac:grpSpMk id="9" creationId="{3EB9C798-5C82-42D6-F079-4FFB47AD1144}"/>
          </ac:grpSpMkLst>
        </pc:grpChg>
        <pc:grpChg chg="add mod">
          <ac:chgData name="Eric Ranke" userId="fd937742-5873-49fc-88cd-7a6666994a3f" providerId="ADAL" clId="{5D9C9AEE-2DF5-4529-ADDB-BB5C7EE3B4EE}" dt="2025-11-17T14:41:13.336" v="510" actId="408"/>
          <ac:grpSpMkLst>
            <pc:docMk/>
            <pc:sldMk cId="4011121830" sldId="259"/>
            <ac:grpSpMk id="10" creationId="{CF8BE67E-A485-C24A-45F4-E25E7D98F7B7}"/>
          </ac:grpSpMkLst>
        </pc:grpChg>
        <pc:grpChg chg="add mod">
          <ac:chgData name="Eric Ranke" userId="fd937742-5873-49fc-88cd-7a6666994a3f" providerId="ADAL" clId="{5D9C9AEE-2DF5-4529-ADDB-BB5C7EE3B4EE}" dt="2025-11-17T14:41:34.240" v="516" actId="14100"/>
          <ac:grpSpMkLst>
            <pc:docMk/>
            <pc:sldMk cId="4011121830" sldId="259"/>
            <ac:grpSpMk id="14" creationId="{DF59CA77-15EF-C3D0-8196-7758ECD7BE73}"/>
          </ac:grpSpMkLst>
        </pc:grpChg>
        <pc:grpChg chg="add mod">
          <ac:chgData name="Eric Ranke" userId="fd937742-5873-49fc-88cd-7a6666994a3f" providerId="ADAL" clId="{5D9C9AEE-2DF5-4529-ADDB-BB5C7EE3B4EE}" dt="2025-11-17T14:41:13.336" v="510" actId="408"/>
          <ac:grpSpMkLst>
            <pc:docMk/>
            <pc:sldMk cId="4011121830" sldId="259"/>
            <ac:grpSpMk id="18" creationId="{140FB767-993C-5310-2D4B-240FC70B9337}"/>
          </ac:grpSpMkLst>
        </pc:grpChg>
        <pc:grpChg chg="add mod">
          <ac:chgData name="Eric Ranke" userId="fd937742-5873-49fc-88cd-7a6666994a3f" providerId="ADAL" clId="{5D9C9AEE-2DF5-4529-ADDB-BB5C7EE3B4EE}" dt="2025-11-17T14:41:03.659" v="509" actId="14100"/>
          <ac:grpSpMkLst>
            <pc:docMk/>
            <pc:sldMk cId="4011121830" sldId="259"/>
            <ac:grpSpMk id="22" creationId="{D22FEA41-3910-C832-4667-C9C6A2A8A2B8}"/>
          </ac:grpSpMkLst>
        </pc:grpChg>
        <pc:grpChg chg="add mod">
          <ac:chgData name="Eric Ranke" userId="fd937742-5873-49fc-88cd-7a6666994a3f" providerId="ADAL" clId="{5D9C9AEE-2DF5-4529-ADDB-BB5C7EE3B4EE}" dt="2025-11-17T14:48:02.708" v="592" actId="1076"/>
          <ac:grpSpMkLst>
            <pc:docMk/>
            <pc:sldMk cId="4011121830" sldId="259"/>
            <ac:grpSpMk id="36" creationId="{F9B22BDA-B231-4A72-6F7C-D40C383C151B}"/>
          </ac:grpSpMkLst>
        </pc:grpChg>
        <pc:grpChg chg="add mod">
          <ac:chgData name="Eric Ranke" userId="fd937742-5873-49fc-88cd-7a6666994a3f" providerId="ADAL" clId="{5D9C9AEE-2DF5-4529-ADDB-BB5C7EE3B4EE}" dt="2025-11-17T14:48:02.708" v="592" actId="1076"/>
          <ac:grpSpMkLst>
            <pc:docMk/>
            <pc:sldMk cId="4011121830" sldId="259"/>
            <ac:grpSpMk id="37" creationId="{10169B55-592C-87E9-E7B1-9729D027B974}"/>
          </ac:grpSpMkLst>
        </pc:grpChg>
        <pc:grpChg chg="add mod">
          <ac:chgData name="Eric Ranke" userId="fd937742-5873-49fc-88cd-7a6666994a3f" providerId="ADAL" clId="{5D9C9AEE-2DF5-4529-ADDB-BB5C7EE3B4EE}" dt="2025-11-17T14:48:02.708" v="592" actId="1076"/>
          <ac:grpSpMkLst>
            <pc:docMk/>
            <pc:sldMk cId="4011121830" sldId="259"/>
            <ac:grpSpMk id="38" creationId="{B136395C-68E8-2C19-E5FA-3CE208D053DF}"/>
          </ac:grpSpMkLst>
        </pc:grpChg>
        <pc:grpChg chg="add mod">
          <ac:chgData name="Eric Ranke" userId="fd937742-5873-49fc-88cd-7a6666994a3f" providerId="ADAL" clId="{5D9C9AEE-2DF5-4529-ADDB-BB5C7EE3B4EE}" dt="2025-11-17T14:48:02.708" v="592" actId="1076"/>
          <ac:grpSpMkLst>
            <pc:docMk/>
            <pc:sldMk cId="4011121830" sldId="259"/>
            <ac:grpSpMk id="39" creationId="{736F3F9D-76BA-4BBA-5A80-73A3C7D99EAA}"/>
          </ac:grpSpMkLst>
        </pc:grpChg>
        <pc:grpChg chg="add mod">
          <ac:chgData name="Eric Ranke" userId="fd937742-5873-49fc-88cd-7a6666994a3f" providerId="ADAL" clId="{5D9C9AEE-2DF5-4529-ADDB-BB5C7EE3B4EE}" dt="2025-11-17T14:48:02.708" v="592" actId="1076"/>
          <ac:grpSpMkLst>
            <pc:docMk/>
            <pc:sldMk cId="4011121830" sldId="259"/>
            <ac:grpSpMk id="40" creationId="{9F0EBDDB-5404-2A33-FB90-4FD59E07F394}"/>
          </ac:grpSpMkLst>
        </pc:grpChg>
        <pc:picChg chg="add mod">
          <ac:chgData name="Eric Ranke" userId="fd937742-5873-49fc-88cd-7a6666994a3f" providerId="ADAL" clId="{5D9C9AEE-2DF5-4529-ADDB-BB5C7EE3B4EE}" dt="2025-11-17T14:47:42.081" v="585" actId="164"/>
          <ac:picMkLst>
            <pc:docMk/>
            <pc:sldMk cId="4011121830" sldId="259"/>
            <ac:picMk id="8" creationId="{2B0CADEB-8D0A-AA03-BC02-457920B62AAD}"/>
          </ac:picMkLst>
        </pc:picChg>
        <pc:picChg chg="mod modCrop">
          <ac:chgData name="Eric Ranke" userId="fd937742-5873-49fc-88cd-7a6666994a3f" providerId="ADAL" clId="{5D9C9AEE-2DF5-4529-ADDB-BB5C7EE3B4EE}" dt="2025-11-17T14:47:44.645" v="586" actId="164"/>
          <ac:picMkLst>
            <pc:docMk/>
            <pc:sldMk cId="4011121830" sldId="259"/>
            <ac:picMk id="13" creationId="{8E8C5CA3-1962-EA1C-57F0-B309888BB319}"/>
          </ac:picMkLst>
        </pc:picChg>
        <pc:picChg chg="del mod">
          <ac:chgData name="Eric Ranke" userId="fd937742-5873-49fc-88cd-7a6666994a3f" providerId="ADAL" clId="{5D9C9AEE-2DF5-4529-ADDB-BB5C7EE3B4EE}" dt="2025-11-17T14:43:42.275" v="546" actId="478"/>
          <ac:picMkLst>
            <pc:docMk/>
            <pc:sldMk cId="4011121830" sldId="259"/>
            <ac:picMk id="17" creationId="{9B705FAC-F92B-EDEE-9680-8BE8188AAD7E}"/>
          </ac:picMkLst>
        </pc:picChg>
        <pc:picChg chg="del mod">
          <ac:chgData name="Eric Ranke" userId="fd937742-5873-49fc-88cd-7a6666994a3f" providerId="ADAL" clId="{5D9C9AEE-2DF5-4529-ADDB-BB5C7EE3B4EE}" dt="2025-11-17T14:43:42.275" v="546" actId="478"/>
          <ac:picMkLst>
            <pc:docMk/>
            <pc:sldMk cId="4011121830" sldId="259"/>
            <ac:picMk id="21" creationId="{63EE6E67-7314-BFED-03B4-CA71B8044C75}"/>
          </ac:picMkLst>
        </pc:picChg>
        <pc:picChg chg="del mod">
          <ac:chgData name="Eric Ranke" userId="fd937742-5873-49fc-88cd-7a6666994a3f" providerId="ADAL" clId="{5D9C9AEE-2DF5-4529-ADDB-BB5C7EE3B4EE}" dt="2025-11-17T14:43:42.275" v="546" actId="478"/>
          <ac:picMkLst>
            <pc:docMk/>
            <pc:sldMk cId="4011121830" sldId="259"/>
            <ac:picMk id="25" creationId="{8E48126D-10C7-58F5-3E3A-D9EC46C82272}"/>
          </ac:picMkLst>
        </pc:picChg>
        <pc:picChg chg="add mod">
          <ac:chgData name="Eric Ranke" userId="fd937742-5873-49fc-88cd-7a6666994a3f" providerId="ADAL" clId="{5D9C9AEE-2DF5-4529-ADDB-BB5C7EE3B4EE}" dt="2025-11-17T14:47:47.509" v="589" actId="164"/>
          <ac:picMkLst>
            <pc:docMk/>
            <pc:sldMk cId="4011121830" sldId="259"/>
            <ac:picMk id="26" creationId="{D81BB34E-8F8F-28E9-4CD9-EF03D783050D}"/>
          </ac:picMkLst>
        </pc:picChg>
        <pc:picChg chg="add del mod">
          <ac:chgData name="Eric Ranke" userId="fd937742-5873-49fc-88cd-7a6666994a3f" providerId="ADAL" clId="{5D9C9AEE-2DF5-4529-ADDB-BB5C7EE3B4EE}" dt="2025-11-17T14:44:48.358" v="560" actId="478"/>
          <ac:picMkLst>
            <pc:docMk/>
            <pc:sldMk cId="4011121830" sldId="259"/>
            <ac:picMk id="27" creationId="{0061DB76-49B7-A318-2A6B-8CB6D4ECEA04}"/>
          </ac:picMkLst>
        </pc:picChg>
        <pc:picChg chg="add mod modCrop">
          <ac:chgData name="Eric Ranke" userId="fd937742-5873-49fc-88cd-7a6666994a3f" providerId="ADAL" clId="{5D9C9AEE-2DF5-4529-ADDB-BB5C7EE3B4EE}" dt="2025-11-17T14:47:55.397" v="591" actId="164"/>
          <ac:picMkLst>
            <pc:docMk/>
            <pc:sldMk cId="4011121830" sldId="259"/>
            <ac:picMk id="28" creationId="{1EBA7FB8-96FC-754E-B950-0052717E74B6}"/>
          </ac:picMkLst>
        </pc:picChg>
        <pc:picChg chg="add mod">
          <ac:chgData name="Eric Ranke" userId="fd937742-5873-49fc-88cd-7a6666994a3f" providerId="ADAL" clId="{5D9C9AEE-2DF5-4529-ADDB-BB5C7EE3B4EE}" dt="2025-11-17T14:47:51.220" v="590" actId="164"/>
          <ac:picMkLst>
            <pc:docMk/>
            <pc:sldMk cId="4011121830" sldId="259"/>
            <ac:picMk id="29" creationId="{492C81D7-ED8B-82D2-6410-915607CDB358}"/>
          </ac:picMkLst>
        </pc:picChg>
        <pc:picChg chg="add mod">
          <ac:chgData name="Eric Ranke" userId="fd937742-5873-49fc-88cd-7a6666994a3f" providerId="ADAL" clId="{5D9C9AEE-2DF5-4529-ADDB-BB5C7EE3B4EE}" dt="2025-11-17T14:47:51.220" v="590" actId="164"/>
          <ac:picMkLst>
            <pc:docMk/>
            <pc:sldMk cId="4011121830" sldId="259"/>
            <ac:picMk id="31" creationId="{F12AC9CB-F28E-F34E-D7DB-41C89668AD37}"/>
          </ac:picMkLst>
        </pc:picChg>
        <pc:picChg chg="add mod">
          <ac:chgData name="Eric Ranke" userId="fd937742-5873-49fc-88cd-7a6666994a3f" providerId="ADAL" clId="{5D9C9AEE-2DF5-4529-ADDB-BB5C7EE3B4EE}" dt="2025-11-17T14:47:55.397" v="591" actId="164"/>
          <ac:picMkLst>
            <pc:docMk/>
            <pc:sldMk cId="4011121830" sldId="259"/>
            <ac:picMk id="32" creationId="{30234A9C-BEE1-3925-CE3F-51E87F05AC90}"/>
          </ac:picMkLst>
        </pc:picChg>
        <pc:cxnChg chg="add mod">
          <ac:chgData name="Eric Ranke" userId="fd937742-5873-49fc-88cd-7a6666994a3f" providerId="ADAL" clId="{5D9C9AEE-2DF5-4529-ADDB-BB5C7EE3B4EE}" dt="2025-11-17T14:47:38.031" v="584" actId="1076"/>
          <ac:cxnSpMkLst>
            <pc:docMk/>
            <pc:sldMk cId="4011121830" sldId="259"/>
            <ac:cxnSpMk id="34" creationId="{F77E8F4D-1BD1-3AE9-0AFE-41781707AE94}"/>
          </ac:cxnSpMkLst>
        </pc:cxnChg>
      </pc:sldChg>
      <pc:sldChg chg="addSp modSp new mod">
        <pc:chgData name="Eric Ranke" userId="fd937742-5873-49fc-88cd-7a6666994a3f" providerId="ADAL" clId="{5D9C9AEE-2DF5-4529-ADDB-BB5C7EE3B4EE}" dt="2025-11-17T14:51:00.229" v="660" actId="1076"/>
        <pc:sldMkLst>
          <pc:docMk/>
          <pc:sldMk cId="1532250606" sldId="260"/>
        </pc:sldMkLst>
        <pc:spChg chg="mod">
          <ac:chgData name="Eric Ranke" userId="fd937742-5873-49fc-88cd-7a6666994a3f" providerId="ADAL" clId="{5D9C9AEE-2DF5-4529-ADDB-BB5C7EE3B4EE}" dt="2025-11-17T14:48:33.396" v="615" actId="14100"/>
          <ac:spMkLst>
            <pc:docMk/>
            <pc:sldMk cId="1532250606" sldId="260"/>
            <ac:spMk id="2" creationId="{C8F9AC1A-E6A8-AC0E-86E0-B37AFD6F84FB}"/>
          </ac:spMkLst>
        </pc:spChg>
        <pc:spChg chg="mod">
          <ac:chgData name="Eric Ranke" userId="fd937742-5873-49fc-88cd-7a6666994a3f" providerId="ADAL" clId="{5D9C9AEE-2DF5-4529-ADDB-BB5C7EE3B4EE}" dt="2025-11-17T14:48:15.802" v="610" actId="20577"/>
          <ac:spMkLst>
            <pc:docMk/>
            <pc:sldMk cId="1532250606" sldId="260"/>
            <ac:spMk id="3" creationId="{9EC59B1E-2177-4F37-1D6A-B1957D9F5A39}"/>
          </ac:spMkLst>
        </pc:spChg>
        <pc:spChg chg="add mod">
          <ac:chgData name="Eric Ranke" userId="fd937742-5873-49fc-88cd-7a6666994a3f" providerId="ADAL" clId="{5D9C9AEE-2DF5-4529-ADDB-BB5C7EE3B4EE}" dt="2025-11-17T14:50:41.342" v="654" actId="164"/>
          <ac:spMkLst>
            <pc:docMk/>
            <pc:sldMk cId="1532250606" sldId="260"/>
            <ac:spMk id="11" creationId="{A8C2EBDD-DFE8-D2FC-CB65-D0B07CA8E7A7}"/>
          </ac:spMkLst>
        </pc:spChg>
        <pc:spChg chg="add mod">
          <ac:chgData name="Eric Ranke" userId="fd937742-5873-49fc-88cd-7a6666994a3f" providerId="ADAL" clId="{5D9C9AEE-2DF5-4529-ADDB-BB5C7EE3B4EE}" dt="2025-11-17T14:50:40.068" v="653" actId="164"/>
          <ac:spMkLst>
            <pc:docMk/>
            <pc:sldMk cId="1532250606" sldId="260"/>
            <ac:spMk id="12" creationId="{15AA9170-A7A5-4B79-91DE-975DDD0DBABA}"/>
          </ac:spMkLst>
        </pc:spChg>
        <pc:spChg chg="add mod">
          <ac:chgData name="Eric Ranke" userId="fd937742-5873-49fc-88cd-7a6666994a3f" providerId="ADAL" clId="{5D9C9AEE-2DF5-4529-ADDB-BB5C7EE3B4EE}" dt="2025-11-17T14:50:38.278" v="652" actId="164"/>
          <ac:spMkLst>
            <pc:docMk/>
            <pc:sldMk cId="1532250606" sldId="260"/>
            <ac:spMk id="13" creationId="{1C8AEAA6-7330-64A8-F438-CA6CB2BE7E1A}"/>
          </ac:spMkLst>
        </pc:spChg>
        <pc:grpChg chg="add mod">
          <ac:chgData name="Eric Ranke" userId="fd937742-5873-49fc-88cd-7a6666994a3f" providerId="ADAL" clId="{5D9C9AEE-2DF5-4529-ADDB-BB5C7EE3B4EE}" dt="2025-11-17T14:51:00.229" v="660" actId="1076"/>
          <ac:grpSpMkLst>
            <pc:docMk/>
            <pc:sldMk cId="1532250606" sldId="260"/>
            <ac:grpSpMk id="14" creationId="{69C2882D-0A0D-8DFB-BEF2-32D05B2D2E2A}"/>
          </ac:grpSpMkLst>
        </pc:grpChg>
        <pc:grpChg chg="add mod">
          <ac:chgData name="Eric Ranke" userId="fd937742-5873-49fc-88cd-7a6666994a3f" providerId="ADAL" clId="{5D9C9AEE-2DF5-4529-ADDB-BB5C7EE3B4EE}" dt="2025-11-17T14:50:55.407" v="658" actId="1076"/>
          <ac:grpSpMkLst>
            <pc:docMk/>
            <pc:sldMk cId="1532250606" sldId="260"/>
            <ac:grpSpMk id="15" creationId="{019CB105-00F4-AC24-D1C9-4AB7D2315402}"/>
          </ac:grpSpMkLst>
        </pc:grpChg>
        <pc:grpChg chg="add mod">
          <ac:chgData name="Eric Ranke" userId="fd937742-5873-49fc-88cd-7a6666994a3f" providerId="ADAL" clId="{5D9C9AEE-2DF5-4529-ADDB-BB5C7EE3B4EE}" dt="2025-11-17T14:50:58.189" v="659" actId="1076"/>
          <ac:grpSpMkLst>
            <pc:docMk/>
            <pc:sldMk cId="1532250606" sldId="260"/>
            <ac:grpSpMk id="16" creationId="{3E02585B-5F94-A8E5-099C-EF3F123C2608}"/>
          </ac:grpSpMkLst>
        </pc:grpChg>
        <pc:picChg chg="add mod modCrop">
          <ac:chgData name="Eric Ranke" userId="fd937742-5873-49fc-88cd-7a6666994a3f" providerId="ADAL" clId="{5D9C9AEE-2DF5-4529-ADDB-BB5C7EE3B4EE}" dt="2025-11-17T14:50:41.342" v="654" actId="164"/>
          <ac:picMkLst>
            <pc:docMk/>
            <pc:sldMk cId="1532250606" sldId="260"/>
            <ac:picMk id="5" creationId="{C0D7468A-EE59-6A07-9AE5-16E38A5C0CC9}"/>
          </ac:picMkLst>
        </pc:picChg>
        <pc:picChg chg="add mod modCrop">
          <ac:chgData name="Eric Ranke" userId="fd937742-5873-49fc-88cd-7a6666994a3f" providerId="ADAL" clId="{5D9C9AEE-2DF5-4529-ADDB-BB5C7EE3B4EE}" dt="2025-11-17T14:50:40.068" v="653" actId="164"/>
          <ac:picMkLst>
            <pc:docMk/>
            <pc:sldMk cId="1532250606" sldId="260"/>
            <ac:picMk id="7" creationId="{D9B31EA5-622C-B041-E3F6-224A7FEF53DA}"/>
          </ac:picMkLst>
        </pc:picChg>
        <pc:picChg chg="add mod modCrop">
          <ac:chgData name="Eric Ranke" userId="fd937742-5873-49fc-88cd-7a6666994a3f" providerId="ADAL" clId="{5D9C9AEE-2DF5-4529-ADDB-BB5C7EE3B4EE}" dt="2025-11-17T14:50:38.278" v="652" actId="164"/>
          <ac:picMkLst>
            <pc:docMk/>
            <pc:sldMk cId="1532250606" sldId="260"/>
            <ac:picMk id="9" creationId="{355E1EE1-74BA-D575-7F68-58A598F7D1E9}"/>
          </ac:picMkLst>
        </pc:picChg>
      </pc:sldChg>
      <pc:sldChg chg="addSp modSp new mod">
        <pc:chgData name="Eric Ranke" userId="fd937742-5873-49fc-88cd-7a6666994a3f" providerId="ADAL" clId="{5D9C9AEE-2DF5-4529-ADDB-BB5C7EE3B4EE}" dt="2025-11-17T14:59:29.512" v="850" actId="12788"/>
        <pc:sldMkLst>
          <pc:docMk/>
          <pc:sldMk cId="1124819996" sldId="261"/>
        </pc:sldMkLst>
        <pc:spChg chg="mod">
          <ac:chgData name="Eric Ranke" userId="fd937742-5873-49fc-88cd-7a6666994a3f" providerId="ADAL" clId="{5D9C9AEE-2DF5-4529-ADDB-BB5C7EE3B4EE}" dt="2025-11-17T14:55:04.651" v="758" actId="404"/>
          <ac:spMkLst>
            <pc:docMk/>
            <pc:sldMk cId="1124819996" sldId="261"/>
            <ac:spMk id="2" creationId="{4AE61854-E40E-CEAA-9D4B-3420105BF0D5}"/>
          </ac:spMkLst>
        </pc:spChg>
        <pc:spChg chg="mod">
          <ac:chgData name="Eric Ranke" userId="fd937742-5873-49fc-88cd-7a6666994a3f" providerId="ADAL" clId="{5D9C9AEE-2DF5-4529-ADDB-BB5C7EE3B4EE}" dt="2025-11-17T14:54:40.990" v="682" actId="20577"/>
          <ac:spMkLst>
            <pc:docMk/>
            <pc:sldMk cId="1124819996" sldId="261"/>
            <ac:spMk id="3" creationId="{84AB4067-6E90-A79E-DFC7-0738558D7534}"/>
          </ac:spMkLst>
        </pc:spChg>
        <pc:spChg chg="add mod">
          <ac:chgData name="Eric Ranke" userId="fd937742-5873-49fc-88cd-7a6666994a3f" providerId="ADAL" clId="{5D9C9AEE-2DF5-4529-ADDB-BB5C7EE3B4EE}" dt="2025-11-17T14:59:29.512" v="850" actId="12788"/>
          <ac:spMkLst>
            <pc:docMk/>
            <pc:sldMk cId="1124819996" sldId="261"/>
            <ac:spMk id="5" creationId="{2C56964F-6BB4-08EA-6004-BB2227C9A1FD}"/>
          </ac:spMkLst>
        </pc:spChg>
        <pc:spChg chg="add mod">
          <ac:chgData name="Eric Ranke" userId="fd937742-5873-49fc-88cd-7a6666994a3f" providerId="ADAL" clId="{5D9C9AEE-2DF5-4529-ADDB-BB5C7EE3B4EE}" dt="2025-11-17T14:59:29.512" v="850" actId="12788"/>
          <ac:spMkLst>
            <pc:docMk/>
            <pc:sldMk cId="1124819996" sldId="261"/>
            <ac:spMk id="6" creationId="{68E6382E-7B39-75E7-544D-5628502B6C60}"/>
          </ac:spMkLst>
        </pc:spChg>
        <pc:spChg chg="add mod">
          <ac:chgData name="Eric Ranke" userId="fd937742-5873-49fc-88cd-7a6666994a3f" providerId="ADAL" clId="{5D9C9AEE-2DF5-4529-ADDB-BB5C7EE3B4EE}" dt="2025-11-17T14:59:29.512" v="850" actId="12788"/>
          <ac:spMkLst>
            <pc:docMk/>
            <pc:sldMk cId="1124819996" sldId="261"/>
            <ac:spMk id="7" creationId="{E7AA397A-5506-9137-8FDF-FE75B71AE8F0}"/>
          </ac:spMkLst>
        </pc:spChg>
        <pc:spChg chg="add mod">
          <ac:chgData name="Eric Ranke" userId="fd937742-5873-49fc-88cd-7a6666994a3f" providerId="ADAL" clId="{5D9C9AEE-2DF5-4529-ADDB-BB5C7EE3B4EE}" dt="2025-11-17T14:59:29.512" v="850" actId="12788"/>
          <ac:spMkLst>
            <pc:docMk/>
            <pc:sldMk cId="1124819996" sldId="261"/>
            <ac:spMk id="8" creationId="{98CCFD1E-DA41-5B23-47F8-416A2ABD99A3}"/>
          </ac:spMkLst>
        </pc:spChg>
        <pc:spChg chg="add mod">
          <ac:chgData name="Eric Ranke" userId="fd937742-5873-49fc-88cd-7a6666994a3f" providerId="ADAL" clId="{5D9C9AEE-2DF5-4529-ADDB-BB5C7EE3B4EE}" dt="2025-11-17T14:59:29.512" v="850" actId="12788"/>
          <ac:spMkLst>
            <pc:docMk/>
            <pc:sldMk cId="1124819996" sldId="261"/>
            <ac:spMk id="9" creationId="{96A084EA-786D-43EA-8215-05EB4DFB20A6}"/>
          </ac:spMkLst>
        </pc:spChg>
        <pc:picChg chg="add mod">
          <ac:chgData name="Eric Ranke" userId="fd937742-5873-49fc-88cd-7a6666994a3f" providerId="ADAL" clId="{5D9C9AEE-2DF5-4529-ADDB-BB5C7EE3B4EE}" dt="2025-11-17T14:55:14.872" v="762" actId="14100"/>
          <ac:picMkLst>
            <pc:docMk/>
            <pc:sldMk cId="1124819996" sldId="261"/>
            <ac:picMk id="4" creationId="{9F3D33DE-8D09-9D06-5706-6F4DF423C599}"/>
          </ac:picMkLst>
        </pc:picChg>
      </pc:sldChg>
      <pc:sldChg chg="addSp modSp new mod">
        <pc:chgData name="Eric Ranke" userId="fd937742-5873-49fc-88cd-7a6666994a3f" providerId="ADAL" clId="{5D9C9AEE-2DF5-4529-ADDB-BB5C7EE3B4EE}" dt="2025-11-17T15:09:44.318" v="873" actId="1076"/>
        <pc:sldMkLst>
          <pc:docMk/>
          <pc:sldMk cId="899695474" sldId="262"/>
        </pc:sldMkLst>
        <pc:spChg chg="mod">
          <ac:chgData name="Eric Ranke" userId="fd937742-5873-49fc-88cd-7a6666994a3f" providerId="ADAL" clId="{5D9C9AEE-2DF5-4529-ADDB-BB5C7EE3B4EE}" dt="2025-11-17T15:00:07.149" v="868" actId="20577"/>
          <ac:spMkLst>
            <pc:docMk/>
            <pc:sldMk cId="899695474" sldId="262"/>
            <ac:spMk id="2" creationId="{F48E967E-8180-F121-C45B-F2BA5114A790}"/>
          </ac:spMkLst>
        </pc:spChg>
        <pc:spChg chg="mod">
          <ac:chgData name="Eric Ranke" userId="fd937742-5873-49fc-88cd-7a6666994a3f" providerId="ADAL" clId="{5D9C9AEE-2DF5-4529-ADDB-BB5C7EE3B4EE}" dt="2025-11-17T15:00:00.826" v="865" actId="20577"/>
          <ac:spMkLst>
            <pc:docMk/>
            <pc:sldMk cId="899695474" sldId="262"/>
            <ac:spMk id="3" creationId="{5210A32D-8679-5834-5AAA-B81E25083E0C}"/>
          </ac:spMkLst>
        </pc:spChg>
        <pc:picChg chg="add mod">
          <ac:chgData name="Eric Ranke" userId="fd937742-5873-49fc-88cd-7a6666994a3f" providerId="ADAL" clId="{5D9C9AEE-2DF5-4529-ADDB-BB5C7EE3B4EE}" dt="2025-11-17T15:09:44.318" v="873" actId="1076"/>
          <ac:picMkLst>
            <pc:docMk/>
            <pc:sldMk cId="899695474" sldId="262"/>
            <ac:picMk id="5" creationId="{B35533F0-ACE4-CD59-CA6D-778ED552075C}"/>
          </ac:picMkLst>
        </pc:picChg>
      </pc:sldChg>
      <pc:sldChg chg="addSp modSp new mod">
        <pc:chgData name="Eric Ranke" userId="fd937742-5873-49fc-88cd-7a6666994a3f" providerId="ADAL" clId="{5D9C9AEE-2DF5-4529-ADDB-BB5C7EE3B4EE}" dt="2025-11-17T15:11:30.584" v="905" actId="1582"/>
        <pc:sldMkLst>
          <pc:docMk/>
          <pc:sldMk cId="1351027640" sldId="263"/>
        </pc:sldMkLst>
        <pc:spChg chg="mod">
          <ac:chgData name="Eric Ranke" userId="fd937742-5873-49fc-88cd-7a6666994a3f" providerId="ADAL" clId="{5D9C9AEE-2DF5-4529-ADDB-BB5C7EE3B4EE}" dt="2025-11-17T15:10:06.349" v="893"/>
          <ac:spMkLst>
            <pc:docMk/>
            <pc:sldMk cId="1351027640" sldId="263"/>
            <ac:spMk id="2" creationId="{BEACD6E6-66D8-AEEB-83DF-3A98384704C8}"/>
          </ac:spMkLst>
        </pc:spChg>
        <pc:spChg chg="mod">
          <ac:chgData name="Eric Ranke" userId="fd937742-5873-49fc-88cd-7a6666994a3f" providerId="ADAL" clId="{5D9C9AEE-2DF5-4529-ADDB-BB5C7EE3B4EE}" dt="2025-11-17T15:10:01.554" v="892" actId="20577"/>
          <ac:spMkLst>
            <pc:docMk/>
            <pc:sldMk cId="1351027640" sldId="263"/>
            <ac:spMk id="3" creationId="{896C2406-0738-50CA-1665-9360E2DB531A}"/>
          </ac:spMkLst>
        </pc:spChg>
        <pc:spChg chg="add mod">
          <ac:chgData name="Eric Ranke" userId="fd937742-5873-49fc-88cd-7a6666994a3f" providerId="ADAL" clId="{5D9C9AEE-2DF5-4529-ADDB-BB5C7EE3B4EE}" dt="2025-11-17T15:11:30.584" v="905" actId="1582"/>
          <ac:spMkLst>
            <pc:docMk/>
            <pc:sldMk cId="1351027640" sldId="263"/>
            <ac:spMk id="7" creationId="{66EEDD26-9171-A447-D5C7-DE22C2897824}"/>
          </ac:spMkLst>
        </pc:spChg>
        <pc:picChg chg="add mod">
          <ac:chgData name="Eric Ranke" userId="fd937742-5873-49fc-88cd-7a6666994a3f" providerId="ADAL" clId="{5D9C9AEE-2DF5-4529-ADDB-BB5C7EE3B4EE}" dt="2025-11-17T15:10:21.160" v="898" actId="1076"/>
          <ac:picMkLst>
            <pc:docMk/>
            <pc:sldMk cId="1351027640" sldId="263"/>
            <ac:picMk id="5" creationId="{FA6735AF-BCD0-2104-8BD4-7429AC812F6B}"/>
          </ac:picMkLst>
        </pc:picChg>
        <pc:picChg chg="add mod">
          <ac:chgData name="Eric Ranke" userId="fd937742-5873-49fc-88cd-7a6666994a3f" providerId="ADAL" clId="{5D9C9AEE-2DF5-4529-ADDB-BB5C7EE3B4EE}" dt="2025-11-17T15:11:09.679" v="901" actId="1076"/>
          <ac:picMkLst>
            <pc:docMk/>
            <pc:sldMk cId="1351027640" sldId="263"/>
            <ac:picMk id="6" creationId="{8C736527-E777-AD6B-DDF0-304394DAF2D4}"/>
          </ac:picMkLst>
        </pc:picChg>
      </pc:sldChg>
      <pc:sldChg chg="add del">
        <pc:chgData name="Eric Ranke" userId="fd937742-5873-49fc-88cd-7a6666994a3f" providerId="ADAL" clId="{5D9C9AEE-2DF5-4529-ADDB-BB5C7EE3B4EE}" dt="2025-11-17T15:11:55.583" v="907"/>
        <pc:sldMkLst>
          <pc:docMk/>
          <pc:sldMk cId="1757288686" sldId="264"/>
        </pc:sldMkLst>
      </pc:sldChg>
      <pc:sldChg chg="modSp add mod">
        <pc:chgData name="Eric Ranke" userId="fd937742-5873-49fc-88cd-7a6666994a3f" providerId="ADAL" clId="{5D9C9AEE-2DF5-4529-ADDB-BB5C7EE3B4EE}" dt="2025-11-17T15:13:01.713" v="966" actId="14100"/>
        <pc:sldMkLst>
          <pc:docMk/>
          <pc:sldMk cId="2933240503" sldId="264"/>
        </pc:sldMkLst>
        <pc:spChg chg="mod">
          <ac:chgData name="Eric Ranke" userId="fd937742-5873-49fc-88cd-7a6666994a3f" providerId="ADAL" clId="{5D9C9AEE-2DF5-4529-ADDB-BB5C7EE3B4EE}" dt="2025-11-17T15:13:01.713" v="966" actId="14100"/>
          <ac:spMkLst>
            <pc:docMk/>
            <pc:sldMk cId="2933240503" sldId="264"/>
            <ac:spMk id="2" creationId="{6BE3DC6E-9426-C8FB-C63C-10C0554A01B9}"/>
          </ac:spMkLst>
        </pc:spChg>
        <pc:spChg chg="mod">
          <ac:chgData name="Eric Ranke" userId="fd937742-5873-49fc-88cd-7a6666994a3f" providerId="ADAL" clId="{5D9C9AEE-2DF5-4529-ADDB-BB5C7EE3B4EE}" dt="2025-11-17T15:12:55.501" v="965" actId="20577"/>
          <ac:spMkLst>
            <pc:docMk/>
            <pc:sldMk cId="2933240503" sldId="264"/>
            <ac:spMk id="3" creationId="{16854DCF-0E25-2B15-0ED6-5B467A305901}"/>
          </ac:spMkLst>
        </pc:spChg>
      </pc:sldChg>
      <pc:sldMasterChg chg="addSp modSp mod modSldLayout">
        <pc:chgData name="Eric Ranke" userId="fd937742-5873-49fc-88cd-7a6666994a3f" providerId="ADAL" clId="{5D9C9AEE-2DF5-4529-ADDB-BB5C7EE3B4EE}" dt="2025-11-17T18:24:09.930" v="976" actId="478"/>
        <pc:sldMasterMkLst>
          <pc:docMk/>
          <pc:sldMasterMk cId="2094161272" sldId="2147483658"/>
        </pc:sldMasterMkLst>
        <pc:spChg chg="add mod">
          <ac:chgData name="Eric Ranke" userId="fd937742-5873-49fc-88cd-7a6666994a3f" providerId="ADAL" clId="{5D9C9AEE-2DF5-4529-ADDB-BB5C7EE3B4EE}" dt="2025-11-17T18:23:44.555" v="969" actId="1076"/>
          <ac:spMkLst>
            <pc:docMk/>
            <pc:sldMasterMk cId="2094161272" sldId="2147483658"/>
            <ac:spMk id="7" creationId="{33144A36-23BB-1190-C275-BF49A07A0EF9}"/>
          </ac:spMkLst>
        </pc:spChg>
        <pc:spChg chg="add mod">
          <ac:chgData name="Eric Ranke" userId="fd937742-5873-49fc-88cd-7a6666994a3f" providerId="ADAL" clId="{5D9C9AEE-2DF5-4529-ADDB-BB5C7EE3B4EE}" dt="2025-11-17T18:23:44.555" v="969" actId="1076"/>
          <ac:spMkLst>
            <pc:docMk/>
            <pc:sldMasterMk cId="2094161272" sldId="2147483658"/>
            <ac:spMk id="8" creationId="{7DB0CC74-7792-728E-51D9-2A9F929B0E29}"/>
          </ac:spMkLst>
        </pc:spChg>
        <pc:spChg chg="add mod">
          <ac:chgData name="Eric Ranke" userId="fd937742-5873-49fc-88cd-7a6666994a3f" providerId="ADAL" clId="{5D9C9AEE-2DF5-4529-ADDB-BB5C7EE3B4EE}" dt="2025-11-17T18:23:44.555" v="969" actId="1076"/>
          <ac:spMkLst>
            <pc:docMk/>
            <pc:sldMasterMk cId="2094161272" sldId="2147483658"/>
            <ac:spMk id="9" creationId="{C7D5A6C5-CC83-DF79-8F08-17D529ECEBC4}"/>
          </ac:spMkLst>
        </pc:spChg>
        <pc:sldLayoutChg chg="addSp delSp modSp mod">
          <pc:chgData name="Eric Ranke" userId="fd937742-5873-49fc-88cd-7a6666994a3f" providerId="ADAL" clId="{5D9C9AEE-2DF5-4529-ADDB-BB5C7EE3B4EE}" dt="2025-11-17T18:23:47.918" v="970" actId="478"/>
          <pc:sldLayoutMkLst>
            <pc:docMk/>
            <pc:sldMasterMk cId="2094161272" sldId="2147483658"/>
            <pc:sldLayoutMk cId="2738265391" sldId="2147483659"/>
          </pc:sldLayoutMkLst>
          <pc:spChg chg="add del mod">
            <ac:chgData name="Eric Ranke" userId="fd937742-5873-49fc-88cd-7a6666994a3f" providerId="ADAL" clId="{5D9C9AEE-2DF5-4529-ADDB-BB5C7EE3B4EE}" dt="2025-11-17T18:23:47.918" v="970" actId="478"/>
            <ac:spMkLst>
              <pc:docMk/>
              <pc:sldMasterMk cId="2094161272" sldId="2147483658"/>
              <pc:sldLayoutMk cId="2738265391" sldId="2147483659"/>
              <ac:spMk id="2" creationId="{F2876D71-8326-6559-440A-4A6280C1E61E}"/>
            </ac:spMkLst>
          </pc:spChg>
          <pc:spChg chg="add del mod">
            <ac:chgData name="Eric Ranke" userId="fd937742-5873-49fc-88cd-7a6666994a3f" providerId="ADAL" clId="{5D9C9AEE-2DF5-4529-ADDB-BB5C7EE3B4EE}" dt="2025-11-17T18:23:47.918" v="970" actId="478"/>
            <ac:spMkLst>
              <pc:docMk/>
              <pc:sldMasterMk cId="2094161272" sldId="2147483658"/>
              <pc:sldLayoutMk cId="2738265391" sldId="2147483659"/>
              <ac:spMk id="3" creationId="{A2B4334A-6366-7909-30C6-05B344301480}"/>
            </ac:spMkLst>
          </pc:spChg>
        </pc:sldLayoutChg>
        <pc:sldLayoutChg chg="delSp mod">
          <pc:chgData name="Eric Ranke" userId="fd937742-5873-49fc-88cd-7a6666994a3f" providerId="ADAL" clId="{5D9C9AEE-2DF5-4529-ADDB-BB5C7EE3B4EE}" dt="2025-11-17T18:23:51.750" v="971" actId="478"/>
          <pc:sldLayoutMkLst>
            <pc:docMk/>
            <pc:sldMasterMk cId="2094161272" sldId="2147483658"/>
            <pc:sldLayoutMk cId="4277740389" sldId="2147483660"/>
          </pc:sldLayoutMkLst>
          <pc:spChg chg="del">
            <ac:chgData name="Eric Ranke" userId="fd937742-5873-49fc-88cd-7a6666994a3f" providerId="ADAL" clId="{5D9C9AEE-2DF5-4529-ADDB-BB5C7EE3B4EE}" dt="2025-11-17T18:23:51.750" v="971" actId="478"/>
            <ac:spMkLst>
              <pc:docMk/>
              <pc:sldMasterMk cId="2094161272" sldId="2147483658"/>
              <pc:sldLayoutMk cId="4277740389" sldId="2147483660"/>
              <ac:spMk id="10" creationId="{DB07959C-ED66-C8E3-1794-4084D3006729}"/>
            </ac:spMkLst>
          </pc:spChg>
          <pc:spChg chg="del">
            <ac:chgData name="Eric Ranke" userId="fd937742-5873-49fc-88cd-7a6666994a3f" providerId="ADAL" clId="{5D9C9AEE-2DF5-4529-ADDB-BB5C7EE3B4EE}" dt="2025-11-17T18:23:51.750" v="971" actId="478"/>
            <ac:spMkLst>
              <pc:docMk/>
              <pc:sldMasterMk cId="2094161272" sldId="2147483658"/>
              <pc:sldLayoutMk cId="4277740389" sldId="2147483660"/>
              <ac:spMk id="13" creationId="{DC418EDF-8CEE-F996-054B-424054D3C50B}"/>
            </ac:spMkLst>
          </pc:spChg>
        </pc:sldLayoutChg>
        <pc:sldLayoutChg chg="delSp mod">
          <pc:chgData name="Eric Ranke" userId="fd937742-5873-49fc-88cd-7a6666994a3f" providerId="ADAL" clId="{5D9C9AEE-2DF5-4529-ADDB-BB5C7EE3B4EE}" dt="2025-11-17T18:23:55.318" v="972" actId="478"/>
          <pc:sldLayoutMkLst>
            <pc:docMk/>
            <pc:sldMasterMk cId="2094161272" sldId="2147483658"/>
            <pc:sldLayoutMk cId="2185508835" sldId="2147483661"/>
          </pc:sldLayoutMkLst>
          <pc:spChg chg="del">
            <ac:chgData name="Eric Ranke" userId="fd937742-5873-49fc-88cd-7a6666994a3f" providerId="ADAL" clId="{5D9C9AEE-2DF5-4529-ADDB-BB5C7EE3B4EE}" dt="2025-11-17T18:23:55.318" v="972" actId="478"/>
            <ac:spMkLst>
              <pc:docMk/>
              <pc:sldMasterMk cId="2094161272" sldId="2147483658"/>
              <pc:sldLayoutMk cId="2185508835" sldId="2147483661"/>
              <ac:spMk id="9" creationId="{8A8F4A90-F445-CBF3-10D7-719911340694}"/>
            </ac:spMkLst>
          </pc:spChg>
          <pc:spChg chg="del">
            <ac:chgData name="Eric Ranke" userId="fd937742-5873-49fc-88cd-7a6666994a3f" providerId="ADAL" clId="{5D9C9AEE-2DF5-4529-ADDB-BB5C7EE3B4EE}" dt="2025-11-17T18:23:55.318" v="972" actId="478"/>
            <ac:spMkLst>
              <pc:docMk/>
              <pc:sldMasterMk cId="2094161272" sldId="2147483658"/>
              <pc:sldLayoutMk cId="2185508835" sldId="2147483661"/>
              <ac:spMk id="10" creationId="{4295DE3D-3237-12D1-B711-921792516528}"/>
            </ac:spMkLst>
          </pc:spChg>
        </pc:sldLayoutChg>
        <pc:sldLayoutChg chg="delSp mod">
          <pc:chgData name="Eric Ranke" userId="fd937742-5873-49fc-88cd-7a6666994a3f" providerId="ADAL" clId="{5D9C9AEE-2DF5-4529-ADDB-BB5C7EE3B4EE}" dt="2025-11-17T18:23:59.004" v="973" actId="478"/>
          <pc:sldLayoutMkLst>
            <pc:docMk/>
            <pc:sldMasterMk cId="2094161272" sldId="2147483658"/>
            <pc:sldLayoutMk cId="3528518051" sldId="2147483662"/>
          </pc:sldLayoutMkLst>
          <pc:spChg chg="del">
            <ac:chgData name="Eric Ranke" userId="fd937742-5873-49fc-88cd-7a6666994a3f" providerId="ADAL" clId="{5D9C9AEE-2DF5-4529-ADDB-BB5C7EE3B4EE}" dt="2025-11-17T18:23:59.004" v="973" actId="478"/>
            <ac:spMkLst>
              <pc:docMk/>
              <pc:sldMasterMk cId="2094161272" sldId="2147483658"/>
              <pc:sldLayoutMk cId="3528518051" sldId="2147483662"/>
              <ac:spMk id="10" creationId="{F0DD6914-1B5F-9A1C-A78C-0A85C6C97D22}"/>
            </ac:spMkLst>
          </pc:spChg>
          <pc:spChg chg="del">
            <ac:chgData name="Eric Ranke" userId="fd937742-5873-49fc-88cd-7a6666994a3f" providerId="ADAL" clId="{5D9C9AEE-2DF5-4529-ADDB-BB5C7EE3B4EE}" dt="2025-11-17T18:23:59.004" v="973" actId="478"/>
            <ac:spMkLst>
              <pc:docMk/>
              <pc:sldMasterMk cId="2094161272" sldId="2147483658"/>
              <pc:sldLayoutMk cId="3528518051" sldId="2147483662"/>
              <ac:spMk id="12" creationId="{16DC895A-672F-CBA4-2E99-2AE10FF2F76E}"/>
            </ac:spMkLst>
          </pc:spChg>
        </pc:sldLayoutChg>
        <pc:sldLayoutChg chg="delSp mod">
          <pc:chgData name="Eric Ranke" userId="fd937742-5873-49fc-88cd-7a6666994a3f" providerId="ADAL" clId="{5D9C9AEE-2DF5-4529-ADDB-BB5C7EE3B4EE}" dt="2025-11-17T18:24:02.658" v="974" actId="478"/>
          <pc:sldLayoutMkLst>
            <pc:docMk/>
            <pc:sldMasterMk cId="2094161272" sldId="2147483658"/>
            <pc:sldLayoutMk cId="689782609" sldId="2147483663"/>
          </pc:sldLayoutMkLst>
          <pc:spChg chg="del">
            <ac:chgData name="Eric Ranke" userId="fd937742-5873-49fc-88cd-7a6666994a3f" providerId="ADAL" clId="{5D9C9AEE-2DF5-4529-ADDB-BB5C7EE3B4EE}" dt="2025-11-17T18:24:02.658" v="974" actId="478"/>
            <ac:spMkLst>
              <pc:docMk/>
              <pc:sldMasterMk cId="2094161272" sldId="2147483658"/>
              <pc:sldLayoutMk cId="689782609" sldId="2147483663"/>
              <ac:spMk id="15" creationId="{040E205B-68C6-FB0D-FB08-BC78BB50A6C8}"/>
            </ac:spMkLst>
          </pc:spChg>
          <pc:spChg chg="del">
            <ac:chgData name="Eric Ranke" userId="fd937742-5873-49fc-88cd-7a6666994a3f" providerId="ADAL" clId="{5D9C9AEE-2DF5-4529-ADDB-BB5C7EE3B4EE}" dt="2025-11-17T18:24:02.658" v="974" actId="478"/>
            <ac:spMkLst>
              <pc:docMk/>
              <pc:sldMasterMk cId="2094161272" sldId="2147483658"/>
              <pc:sldLayoutMk cId="689782609" sldId="2147483663"/>
              <ac:spMk id="17" creationId="{E8D0061A-65EF-36CD-7E64-BA39DBA4CA7F}"/>
            </ac:spMkLst>
          </pc:spChg>
        </pc:sldLayoutChg>
        <pc:sldLayoutChg chg="delSp mod">
          <pc:chgData name="Eric Ranke" userId="fd937742-5873-49fc-88cd-7a6666994a3f" providerId="ADAL" clId="{5D9C9AEE-2DF5-4529-ADDB-BB5C7EE3B4EE}" dt="2025-11-17T18:24:06.575" v="975" actId="478"/>
          <pc:sldLayoutMkLst>
            <pc:docMk/>
            <pc:sldMasterMk cId="2094161272" sldId="2147483658"/>
            <pc:sldLayoutMk cId="1301895360" sldId="2147483664"/>
          </pc:sldLayoutMkLst>
          <pc:spChg chg="del">
            <ac:chgData name="Eric Ranke" userId="fd937742-5873-49fc-88cd-7a6666994a3f" providerId="ADAL" clId="{5D9C9AEE-2DF5-4529-ADDB-BB5C7EE3B4EE}" dt="2025-11-17T18:24:06.575" v="975" actId="478"/>
            <ac:spMkLst>
              <pc:docMk/>
              <pc:sldMasterMk cId="2094161272" sldId="2147483658"/>
              <pc:sldLayoutMk cId="1301895360" sldId="2147483664"/>
              <ac:spMk id="8" creationId="{FACC0A1D-31F6-A751-4B44-39C468D95AAF}"/>
            </ac:spMkLst>
          </pc:spChg>
          <pc:spChg chg="del">
            <ac:chgData name="Eric Ranke" userId="fd937742-5873-49fc-88cd-7a6666994a3f" providerId="ADAL" clId="{5D9C9AEE-2DF5-4529-ADDB-BB5C7EE3B4EE}" dt="2025-11-17T18:24:06.575" v="975" actId="478"/>
            <ac:spMkLst>
              <pc:docMk/>
              <pc:sldMasterMk cId="2094161272" sldId="2147483658"/>
              <pc:sldLayoutMk cId="1301895360" sldId="2147483664"/>
              <ac:spMk id="10" creationId="{86B1AB3A-266C-8511-727B-AF9203823858}"/>
            </ac:spMkLst>
          </pc:spChg>
        </pc:sldLayoutChg>
        <pc:sldLayoutChg chg="delSp mod">
          <pc:chgData name="Eric Ranke" userId="fd937742-5873-49fc-88cd-7a6666994a3f" providerId="ADAL" clId="{5D9C9AEE-2DF5-4529-ADDB-BB5C7EE3B4EE}" dt="2025-11-17T18:24:09.930" v="976" actId="478"/>
          <pc:sldLayoutMkLst>
            <pc:docMk/>
            <pc:sldMasterMk cId="2094161272" sldId="2147483658"/>
            <pc:sldLayoutMk cId="163673146" sldId="2147483665"/>
          </pc:sldLayoutMkLst>
          <pc:spChg chg="del">
            <ac:chgData name="Eric Ranke" userId="fd937742-5873-49fc-88cd-7a6666994a3f" providerId="ADAL" clId="{5D9C9AEE-2DF5-4529-ADDB-BB5C7EE3B4EE}" dt="2025-11-17T18:24:09.930" v="976" actId="478"/>
            <ac:spMkLst>
              <pc:docMk/>
              <pc:sldMasterMk cId="2094161272" sldId="2147483658"/>
              <pc:sldLayoutMk cId="163673146" sldId="2147483665"/>
              <ac:spMk id="6" creationId="{9CB221DE-CF0E-E28B-EA3C-5051E383B7D3}"/>
            </ac:spMkLst>
          </pc:spChg>
          <pc:spChg chg="del">
            <ac:chgData name="Eric Ranke" userId="fd937742-5873-49fc-88cd-7a6666994a3f" providerId="ADAL" clId="{5D9C9AEE-2DF5-4529-ADDB-BB5C7EE3B4EE}" dt="2025-11-17T18:24:09.930" v="976" actId="478"/>
            <ac:spMkLst>
              <pc:docMk/>
              <pc:sldMasterMk cId="2094161272" sldId="2147483658"/>
              <pc:sldLayoutMk cId="163673146" sldId="2147483665"/>
              <ac:spMk id="7" creationId="{78CF0407-B430-0C16-ED18-EE1DB377890B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0869E1-136D-0DCA-7EA3-EEF5AEAA7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58D5A9-3346-9E1D-1366-33016EA0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226"/>
            <a:ext cx="9144000" cy="15915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0E0192-029C-5CBC-9CDF-21E5A3DCC4C9}"/>
              </a:ext>
            </a:extLst>
          </p:cNvPr>
          <p:cNvCxnSpPr>
            <a:cxnSpLocks/>
          </p:cNvCxnSpPr>
          <p:nvPr userDrawn="1"/>
        </p:nvCxnSpPr>
        <p:spPr>
          <a:xfrm flipV="1">
            <a:off x="2660406" y="3583781"/>
            <a:ext cx="6871188" cy="862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ISSDIG811 Logo">
            <a:extLst>
              <a:ext uri="{FF2B5EF4-FFF2-40B4-BE49-F238E27FC236}">
                <a16:creationId xmlns:a16="http://schemas.microsoft.com/office/drawing/2014/main" id="{7E753758-4F21-940A-1D32-636E1C478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7947" y="23121"/>
            <a:ext cx="1784053" cy="5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D52467-505D-D1F1-1B88-CB937445AB1E}"/>
              </a:ext>
            </a:extLst>
          </p:cNvPr>
          <p:cNvSpPr/>
          <p:nvPr userDrawn="1"/>
        </p:nvSpPr>
        <p:spPr bwMode="white">
          <a:xfrm>
            <a:off x="0" y="0"/>
            <a:ext cx="12192000" cy="9402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808F-A8C5-78E7-EE8E-1AFC00B7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28" y="1092147"/>
            <a:ext cx="11618343" cy="510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MISSDIG811 Logo">
            <a:extLst>
              <a:ext uri="{FF2B5EF4-FFF2-40B4-BE49-F238E27FC236}">
                <a16:creationId xmlns:a16="http://schemas.microsoft.com/office/drawing/2014/main" id="{26828F94-F33F-C41D-39FD-6C1043B58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7947" y="23121"/>
            <a:ext cx="1784053" cy="576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EDA62-ED63-8CDF-5AAC-24A7ADB8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09" y="18255"/>
            <a:ext cx="11618343" cy="92202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5DCA2-2BC4-80A7-D3B8-8BF9929EF0A9}"/>
              </a:ext>
            </a:extLst>
          </p:cNvPr>
          <p:cNvSpPr/>
          <p:nvPr userDrawn="1"/>
        </p:nvSpPr>
        <p:spPr>
          <a:xfrm flipV="1">
            <a:off x="0" y="94028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74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orient="horz" pos="3912" userDrawn="1">
          <p15:clr>
            <a:srgbClr val="FBAE40"/>
          </p15:clr>
        </p15:guide>
        <p15:guide id="3" pos="168" userDrawn="1">
          <p15:clr>
            <a:srgbClr val="FBAE40"/>
          </p15:clr>
        </p15:guide>
        <p15:guide id="4" pos="75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887C-92F6-9581-305B-F256A31B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4251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9E1FF-E00F-A9EA-F189-5E7085677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57725"/>
            <a:ext cx="10515600" cy="14319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85A973-4B98-EFFC-BFE3-DC47D32DE1F0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850" y="4550673"/>
            <a:ext cx="6871188" cy="862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DIG811 Logo">
            <a:extLst>
              <a:ext uri="{FF2B5EF4-FFF2-40B4-BE49-F238E27FC236}">
                <a16:creationId xmlns:a16="http://schemas.microsoft.com/office/drawing/2014/main" id="{2DAA2C51-E183-C62D-2C48-148424AC9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7947" y="23121"/>
            <a:ext cx="1784053" cy="5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2BD7-77DC-8C59-3E77-F83E7D80D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518160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04A5E-4CE7-0700-B981-92434BE91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18160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C446B-EB45-2758-5273-C25A3679110B}"/>
              </a:ext>
            </a:extLst>
          </p:cNvPr>
          <p:cNvSpPr/>
          <p:nvPr userDrawn="1"/>
        </p:nvSpPr>
        <p:spPr bwMode="white">
          <a:xfrm>
            <a:off x="0" y="0"/>
            <a:ext cx="12192000" cy="9402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pic>
        <p:nvPicPr>
          <p:cNvPr id="9" name="Picture 8" descr="MISSDIG811 Logo">
            <a:extLst>
              <a:ext uri="{FF2B5EF4-FFF2-40B4-BE49-F238E27FC236}">
                <a16:creationId xmlns:a16="http://schemas.microsoft.com/office/drawing/2014/main" id="{9BFE87AD-0E30-E490-FD0D-D69B6AB10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7947" y="23121"/>
            <a:ext cx="1784053" cy="5766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C14D57-9F7F-8D07-3644-0B7913AC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09" y="18255"/>
            <a:ext cx="11618343" cy="92202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E7BCE8-C473-546E-AD70-EC21612FD9EE}"/>
              </a:ext>
            </a:extLst>
          </p:cNvPr>
          <p:cNvSpPr/>
          <p:nvPr userDrawn="1"/>
        </p:nvSpPr>
        <p:spPr>
          <a:xfrm flipV="1">
            <a:off x="0" y="94028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51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7FEF4-46D1-2CB6-EFDB-2D34290D3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1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79078-7B60-C88D-BC9B-86296851E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5474"/>
            <a:ext cx="5157787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DB7B4-68A8-1CFB-81F4-975B35FF4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1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A01282-FBE8-8E55-D511-1BE080D99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5474"/>
            <a:ext cx="5183188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A921B-ACC7-CBB7-0815-4F558FA6714C}"/>
              </a:ext>
            </a:extLst>
          </p:cNvPr>
          <p:cNvSpPr/>
          <p:nvPr userDrawn="1"/>
        </p:nvSpPr>
        <p:spPr bwMode="white">
          <a:xfrm>
            <a:off x="0" y="0"/>
            <a:ext cx="12192000" cy="9402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pic>
        <p:nvPicPr>
          <p:cNvPr id="14" name="Picture 13" descr="MISSDIG811 Logo">
            <a:extLst>
              <a:ext uri="{FF2B5EF4-FFF2-40B4-BE49-F238E27FC236}">
                <a16:creationId xmlns:a16="http://schemas.microsoft.com/office/drawing/2014/main" id="{2DFB1474-1D2F-9D0B-17F1-DA28BD235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7947" y="23121"/>
            <a:ext cx="1784053" cy="5766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3721BF-1BC9-978E-E579-6DC04E14122D}"/>
              </a:ext>
            </a:extLst>
          </p:cNvPr>
          <p:cNvSpPr txBox="1">
            <a:spLocks/>
          </p:cNvSpPr>
          <p:nvPr userDrawn="1"/>
        </p:nvSpPr>
        <p:spPr>
          <a:xfrm>
            <a:off x="286109" y="18255"/>
            <a:ext cx="11618343" cy="922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802AB4-581A-FFB5-490F-E3B108F77B2C}"/>
              </a:ext>
            </a:extLst>
          </p:cNvPr>
          <p:cNvSpPr/>
          <p:nvPr userDrawn="1"/>
        </p:nvSpPr>
        <p:spPr>
          <a:xfrm flipV="1">
            <a:off x="0" y="94028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978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DB943B-FADC-FF1D-17F5-A3D1ADF6F836}"/>
              </a:ext>
            </a:extLst>
          </p:cNvPr>
          <p:cNvSpPr/>
          <p:nvPr userDrawn="1"/>
        </p:nvSpPr>
        <p:spPr bwMode="white">
          <a:xfrm>
            <a:off x="0" y="0"/>
            <a:ext cx="12192000" cy="9402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/>
          </a:p>
        </p:txBody>
      </p:sp>
      <p:pic>
        <p:nvPicPr>
          <p:cNvPr id="7" name="Picture 6" descr="MISSDIG811 Logo">
            <a:extLst>
              <a:ext uri="{FF2B5EF4-FFF2-40B4-BE49-F238E27FC236}">
                <a16:creationId xmlns:a16="http://schemas.microsoft.com/office/drawing/2014/main" id="{C27F20CB-E6FF-521C-1CD8-073E2FFAA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7947" y="23121"/>
            <a:ext cx="1784053" cy="57664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1AFF680-80FE-1F5B-E709-32D1226AD455}"/>
              </a:ext>
            </a:extLst>
          </p:cNvPr>
          <p:cNvSpPr txBox="1">
            <a:spLocks/>
          </p:cNvSpPr>
          <p:nvPr userDrawn="1"/>
        </p:nvSpPr>
        <p:spPr>
          <a:xfrm>
            <a:off x="286109" y="18255"/>
            <a:ext cx="11618343" cy="922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872901-59EE-F765-F914-8978EF870342}"/>
              </a:ext>
            </a:extLst>
          </p:cNvPr>
          <p:cNvSpPr/>
          <p:nvPr userDrawn="1"/>
        </p:nvSpPr>
        <p:spPr>
          <a:xfrm flipV="1">
            <a:off x="0" y="94028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89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SSDIG811 Logo">
            <a:extLst>
              <a:ext uri="{FF2B5EF4-FFF2-40B4-BE49-F238E27FC236}">
                <a16:creationId xmlns:a16="http://schemas.microsoft.com/office/drawing/2014/main" id="{90241C31-9867-26B0-1EE8-93D5A76E0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7947" y="23121"/>
            <a:ext cx="1784053" cy="5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B7673-F17A-69E3-2AC9-332EC4DD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37016-DB3C-13D3-DD1A-3FE68D2B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263D1-4DDB-0818-E4ED-342F4DECC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6E24D1-80E8-498E-9AD4-5813BB9C5EA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C5E62-567F-4CB1-62A6-AAC0A364F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7DE9F-A986-08E4-3AEE-57BEB904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EF4FF-0012-4963-AC15-5C486EB93F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44A36-23BB-1190-C275-BF49A07A0EF9}"/>
              </a:ext>
            </a:extLst>
          </p:cNvPr>
          <p:cNvSpPr/>
          <p:nvPr userDrawn="1"/>
        </p:nvSpPr>
        <p:spPr>
          <a:xfrm>
            <a:off x="0" y="6349482"/>
            <a:ext cx="12192000" cy="508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Safety Is In Your Hands. Every Dig. Every Time.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0CC74-7792-728E-51D9-2A9F929B0E29}"/>
              </a:ext>
            </a:extLst>
          </p:cNvPr>
          <p:cNvSpPr/>
          <p:nvPr userDrawn="1"/>
        </p:nvSpPr>
        <p:spPr>
          <a:xfrm flipV="1">
            <a:off x="0" y="6303762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5A6C5-CC83-DF79-8F08-17D529ECEBC4}"/>
              </a:ext>
            </a:extLst>
          </p:cNvPr>
          <p:cNvSpPr txBox="1"/>
          <p:nvPr userDrawn="1"/>
        </p:nvSpPr>
        <p:spPr>
          <a:xfrm>
            <a:off x="10813096" y="6588658"/>
            <a:ext cx="1378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Updated 11/17/2025</a:t>
            </a:r>
          </a:p>
        </p:txBody>
      </p:sp>
    </p:spTree>
    <p:extLst>
      <p:ext uri="{BB962C8B-B14F-4D97-AF65-F5344CB8AC3E}">
        <p14:creationId xmlns:p14="http://schemas.microsoft.com/office/powerpoint/2010/main" val="20941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  <p15:guide id="4" orient="horz" pos="3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90FA-5484-7942-435E-2F4A4FFFF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Positive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D2A1-E37E-1EC6-119F-F296EF19F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Verifying Utility Marking Status Before You Dig</a:t>
            </a:r>
          </a:p>
        </p:txBody>
      </p:sp>
    </p:spTree>
    <p:extLst>
      <p:ext uri="{BB962C8B-B14F-4D97-AF65-F5344CB8AC3E}">
        <p14:creationId xmlns:p14="http://schemas.microsoft.com/office/powerpoint/2010/main" val="171681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1A33-27E8-E041-5B9E-C6996CA7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Positive Response?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E5E6D-2994-2F08-B5BF-0621130CC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1198633"/>
            <a:ext cx="10420350" cy="995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CD0487-8D2F-4A06-C525-752EDB1ABF5A}"/>
              </a:ext>
            </a:extLst>
          </p:cNvPr>
          <p:cNvSpPr txBox="1"/>
          <p:nvPr/>
        </p:nvSpPr>
        <p:spPr>
          <a:xfrm>
            <a:off x="166116" y="2239306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Excavator places ticket</a:t>
            </a:r>
          </a:p>
          <a:p>
            <a:pPr algn="ctr"/>
            <a:r>
              <a:rPr lang="en-US" sz="1400" i="1" dirty="0"/>
              <a:t>(phone/online)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83A78-0C52-B1E6-760C-9B39BBA5485E}"/>
              </a:ext>
            </a:extLst>
          </p:cNvPr>
          <p:cNvSpPr txBox="1"/>
          <p:nvPr/>
        </p:nvSpPr>
        <p:spPr>
          <a:xfrm>
            <a:off x="3083321" y="223930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MISS DIG 811 </a:t>
            </a:r>
            <a:br>
              <a:rPr lang="en-US" sz="1400" i="1" dirty="0"/>
            </a:br>
            <a:r>
              <a:rPr lang="en-US" sz="1400" i="1" dirty="0"/>
              <a:t>notifies Facilities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AC370-F67C-0A2E-99B6-849F952B34FF}"/>
              </a:ext>
            </a:extLst>
          </p:cNvPr>
          <p:cNvSpPr txBox="1"/>
          <p:nvPr/>
        </p:nvSpPr>
        <p:spPr>
          <a:xfrm>
            <a:off x="5211865" y="2239306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Facilities / Locators</a:t>
            </a:r>
          </a:p>
          <a:p>
            <a:pPr algn="ctr"/>
            <a:r>
              <a:rPr lang="en-US" sz="1400" i="1" dirty="0"/>
              <a:t>mark utilities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F679F-2F25-57DC-2C16-2632B0711C4B}"/>
              </a:ext>
            </a:extLst>
          </p:cNvPr>
          <p:cNvSpPr txBox="1"/>
          <p:nvPr/>
        </p:nvSpPr>
        <p:spPr>
          <a:xfrm>
            <a:off x="7146569" y="2239306"/>
            <a:ext cx="2262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Facilities / Locators</a:t>
            </a:r>
          </a:p>
          <a:p>
            <a:pPr algn="ctr"/>
            <a:r>
              <a:rPr lang="en-US" sz="1400" i="1" dirty="0"/>
              <a:t>post to Positive Response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6B246-25CA-A83B-216A-6147A241D522}"/>
              </a:ext>
            </a:extLst>
          </p:cNvPr>
          <p:cNvSpPr txBox="1"/>
          <p:nvPr/>
        </p:nvSpPr>
        <p:spPr>
          <a:xfrm>
            <a:off x="9765758" y="2239306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Excavator checks</a:t>
            </a:r>
          </a:p>
          <a:p>
            <a:pPr algn="ctr"/>
            <a:r>
              <a:rPr lang="en-US" sz="1400" i="1" dirty="0"/>
              <a:t>Positive Response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2EC43-0F94-578F-45D8-0E3B7B5AE5F9}"/>
              </a:ext>
            </a:extLst>
          </p:cNvPr>
          <p:cNvSpPr txBox="1"/>
          <p:nvPr/>
        </p:nvSpPr>
        <p:spPr>
          <a:xfrm>
            <a:off x="3430676" y="3240404"/>
            <a:ext cx="743178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Facility owners post updates in Positive Response to let you know: </a:t>
            </a:r>
          </a:p>
          <a:p>
            <a:pPr marL="182880" indent="-18288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If utilities are marked</a:t>
            </a:r>
          </a:p>
          <a:p>
            <a:pPr marL="182880" indent="-18288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If more time is needed</a:t>
            </a:r>
          </a:p>
          <a:p>
            <a:pPr marL="182880" indent="-18288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If special instructions apply </a:t>
            </a:r>
          </a:p>
          <a:p>
            <a:pPr>
              <a:lnSpc>
                <a:spcPct val="150000"/>
              </a:lnSpc>
            </a:pPr>
            <a:r>
              <a:rPr lang="en-US" dirty="0"/>
              <a:t>Think of it as your stoplight before digging. </a:t>
            </a:r>
          </a:p>
        </p:txBody>
      </p:sp>
      <p:pic>
        <p:nvPicPr>
          <p:cNvPr id="18" name="Picture 17" descr="A traffic light with red yellow and green lights&#10;&#10;AI-generated content may be incorrect.">
            <a:extLst>
              <a:ext uri="{FF2B5EF4-FFF2-40B4-BE49-F238E27FC236}">
                <a16:creationId xmlns:a16="http://schemas.microsoft.com/office/drawing/2014/main" id="{B9FBAABC-A52D-B74F-176B-EADAD210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8" y="3240404"/>
            <a:ext cx="4825365" cy="27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8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16162-FDC1-A975-394F-31F0AF4D4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29" y="1092147"/>
            <a:ext cx="6875972" cy="5105467"/>
          </a:xfrm>
        </p:spPr>
        <p:txBody>
          <a:bodyPr/>
          <a:lstStyle/>
          <a:p>
            <a:r>
              <a:rPr lang="en-US" dirty="0"/>
              <a:t>Using Positive Response is </a:t>
            </a:r>
            <a:r>
              <a:rPr lang="en-US" b="1" dirty="0"/>
              <a:t>required by law </a:t>
            </a:r>
            <a:r>
              <a:rPr lang="en-US" dirty="0"/>
              <a:t>for both excavators and facility owners/operators.</a:t>
            </a:r>
          </a:p>
          <a:p>
            <a:r>
              <a:rPr lang="en-US" dirty="0"/>
              <a:t>Digging cannot begin until </a:t>
            </a:r>
            <a:r>
              <a:rPr lang="en-US" b="1" dirty="0"/>
              <a:t>every facility has responded</a:t>
            </a:r>
            <a:r>
              <a:rPr lang="en-US" dirty="0"/>
              <a:t>.</a:t>
            </a:r>
          </a:p>
          <a:p>
            <a:r>
              <a:rPr lang="en-US" dirty="0"/>
              <a:t>If a facility hasn’t responded by your legal start date, </a:t>
            </a:r>
            <a:r>
              <a:rPr lang="en-US" b="1" dirty="0"/>
              <a:t>retransmit your ticket</a:t>
            </a:r>
            <a:r>
              <a:rPr lang="en-US" dirty="0"/>
              <a:t> so they can mark their utilities.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D18B47-93F7-44D0-5DCF-125645B6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Requirement</a:t>
            </a:r>
          </a:p>
        </p:txBody>
      </p:sp>
      <p:pic>
        <p:nvPicPr>
          <p:cNvPr id="5" name="Picture 4" descr="A computer with a screen showing a message&#10;&#10;AI-generated content may be incorrect.">
            <a:extLst>
              <a:ext uri="{FF2B5EF4-FFF2-40B4-BE49-F238E27FC236}">
                <a16:creationId xmlns:a16="http://schemas.microsoft.com/office/drawing/2014/main" id="{3B00CB2B-6836-96D4-3F59-277CC6786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847832"/>
            <a:ext cx="4762535" cy="47625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17765C-89A2-FA67-1171-679307CB1337}"/>
              </a:ext>
            </a:extLst>
          </p:cNvPr>
          <p:cNvSpPr/>
          <p:nvPr/>
        </p:nvSpPr>
        <p:spPr>
          <a:xfrm>
            <a:off x="10344150" y="2063730"/>
            <a:ext cx="1581150" cy="15811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gavel on a black background&#10;&#10;AI-generated content may be incorrect.">
            <a:extLst>
              <a:ext uri="{FF2B5EF4-FFF2-40B4-BE49-F238E27FC236}">
                <a16:creationId xmlns:a16="http://schemas.microsoft.com/office/drawing/2014/main" id="{7E44A5F8-368B-EFCF-4106-3481468F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34948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DAC28-B747-DB59-7B4E-986958B5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B22BDA-B231-4A72-6F7C-D40C383C151B}"/>
              </a:ext>
            </a:extLst>
          </p:cNvPr>
          <p:cNvGrpSpPr/>
          <p:nvPr/>
        </p:nvGrpSpPr>
        <p:grpSpPr>
          <a:xfrm>
            <a:off x="266700" y="1164713"/>
            <a:ext cx="2162222" cy="2898546"/>
            <a:chOff x="266700" y="1066800"/>
            <a:chExt cx="2162222" cy="289854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5BA7DA-9080-2DE1-4D5C-297034174B4C}"/>
                </a:ext>
              </a:extLst>
            </p:cNvPr>
            <p:cNvSpPr/>
            <p:nvPr/>
          </p:nvSpPr>
          <p:spPr>
            <a:xfrm>
              <a:off x="284561" y="1066800"/>
              <a:ext cx="2144361" cy="2898546"/>
            </a:xfrm>
            <a:prstGeom prst="roundRect">
              <a:avLst>
                <a:gd name="adj" fmla="val 6856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424E77-FE39-3AFD-17C4-70255B8F8152}"/>
                </a:ext>
              </a:extLst>
            </p:cNvPr>
            <p:cNvSpPr txBox="1"/>
            <p:nvPr/>
          </p:nvSpPr>
          <p:spPr>
            <a:xfrm>
              <a:off x="266700" y="2979524"/>
              <a:ext cx="21622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Go to </a:t>
              </a:r>
              <a:r>
                <a:rPr lang="en-US" sz="1600" b="1" dirty="0">
                  <a:solidFill>
                    <a:schemeClr val="tx1"/>
                  </a:solidFill>
                </a:rPr>
                <a:t>missdig811.org</a:t>
              </a:r>
              <a:r>
                <a:rPr lang="en-US" sz="1600" dirty="0">
                  <a:solidFill>
                    <a:schemeClr val="tx1"/>
                  </a:solidFill>
                </a:rPr>
                <a:t> and click the red </a:t>
              </a:r>
              <a:r>
                <a:rPr lang="en-US" sz="1600" b="1" dirty="0">
                  <a:solidFill>
                    <a:schemeClr val="tx1"/>
                  </a:solidFill>
                </a:rPr>
                <a:t>Check Status</a:t>
              </a:r>
              <a:r>
                <a:rPr lang="en-US" sz="1600" dirty="0">
                  <a:solidFill>
                    <a:schemeClr val="tx1"/>
                  </a:solidFill>
                </a:rPr>
                <a:t> button.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0CADEB-8D0A-AA03-BC02-457920B6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046" y="1428955"/>
              <a:ext cx="1969392" cy="11077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169B55-592C-87E9-E7B1-9729D027B974}"/>
              </a:ext>
            </a:extLst>
          </p:cNvPr>
          <p:cNvGrpSpPr/>
          <p:nvPr/>
        </p:nvGrpSpPr>
        <p:grpSpPr>
          <a:xfrm>
            <a:off x="2631415" y="1164713"/>
            <a:ext cx="2171152" cy="2898546"/>
            <a:chOff x="2631415" y="1066800"/>
            <a:chExt cx="2171152" cy="289854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463393A-0B13-8ECD-CADE-8043C5243ECB}"/>
                </a:ext>
              </a:extLst>
            </p:cNvPr>
            <p:cNvSpPr/>
            <p:nvPr/>
          </p:nvSpPr>
          <p:spPr>
            <a:xfrm>
              <a:off x="2631415" y="1066800"/>
              <a:ext cx="2144361" cy="2898546"/>
            </a:xfrm>
            <a:prstGeom prst="roundRect">
              <a:avLst>
                <a:gd name="adj" fmla="val 6856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18E813-20D8-42CB-9CED-561D02B5C85A}"/>
                </a:ext>
              </a:extLst>
            </p:cNvPr>
            <p:cNvSpPr txBox="1"/>
            <p:nvPr/>
          </p:nvSpPr>
          <p:spPr>
            <a:xfrm>
              <a:off x="2640345" y="3097616"/>
              <a:ext cx="2162222" cy="594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Log into </a:t>
              </a:r>
              <a:r>
                <a:rPr lang="en-US" sz="1600" b="1" dirty="0">
                  <a:solidFill>
                    <a:schemeClr val="tx1"/>
                  </a:solidFill>
                </a:rPr>
                <a:t>OneCallAccess</a:t>
              </a:r>
              <a:r>
                <a:rPr lang="en-US" sz="1600" dirty="0">
                  <a:solidFill>
                    <a:schemeClr val="tx1"/>
                  </a:solidFill>
                </a:rPr>
                <a:t>.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8C5CA3-1962-EA1C-57F0-B309888BB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2" r="31173"/>
            <a:stretch>
              <a:fillRect/>
            </a:stretch>
          </p:blipFill>
          <p:spPr>
            <a:xfrm>
              <a:off x="3187274" y="1258575"/>
              <a:ext cx="1032642" cy="1562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6395C-68E8-2C19-E5FA-3CE208D053DF}"/>
              </a:ext>
            </a:extLst>
          </p:cNvPr>
          <p:cNvGrpSpPr/>
          <p:nvPr/>
        </p:nvGrpSpPr>
        <p:grpSpPr>
          <a:xfrm>
            <a:off x="4996130" y="1164713"/>
            <a:ext cx="2189012" cy="2898546"/>
            <a:chOff x="4996130" y="1066800"/>
            <a:chExt cx="2189012" cy="28985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5615E7-1A48-0582-B67A-5CB8E5034AE6}"/>
                </a:ext>
              </a:extLst>
            </p:cNvPr>
            <p:cNvSpPr/>
            <p:nvPr/>
          </p:nvSpPr>
          <p:spPr>
            <a:xfrm>
              <a:off x="4996130" y="1066800"/>
              <a:ext cx="2144361" cy="2898546"/>
            </a:xfrm>
            <a:prstGeom prst="roundRect">
              <a:avLst>
                <a:gd name="adj" fmla="val 6856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A3F734-AFA2-07CE-84DA-F24FE05294F1}"/>
                </a:ext>
              </a:extLst>
            </p:cNvPr>
            <p:cNvSpPr txBox="1"/>
            <p:nvPr/>
          </p:nvSpPr>
          <p:spPr>
            <a:xfrm>
              <a:off x="5022920" y="2979524"/>
              <a:ext cx="21622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Go to </a:t>
              </a:r>
              <a:r>
                <a:rPr lang="en-US" sz="1600" b="1" dirty="0">
                  <a:solidFill>
                    <a:schemeClr val="tx1"/>
                  </a:solidFill>
                </a:rPr>
                <a:t>Recent History </a:t>
              </a:r>
              <a:r>
                <a:rPr lang="en-US" sz="1600" dirty="0">
                  <a:solidFill>
                    <a:schemeClr val="tx1"/>
                  </a:solidFill>
                </a:rPr>
                <a:t>or click the 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History</a:t>
              </a:r>
              <a:r>
                <a:rPr lang="en-US" sz="1600" dirty="0">
                  <a:solidFill>
                    <a:schemeClr val="tx1"/>
                  </a:solidFill>
                </a:rPr>
                <a:t> button.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1BB34E-8F8F-28E9-4CD9-EF03D783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0585" y="1406010"/>
              <a:ext cx="1969390" cy="11077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6F3F9D-76BA-4BBA-5A80-73A3C7D99EAA}"/>
              </a:ext>
            </a:extLst>
          </p:cNvPr>
          <p:cNvGrpSpPr/>
          <p:nvPr/>
        </p:nvGrpSpPr>
        <p:grpSpPr>
          <a:xfrm>
            <a:off x="7323762" y="1187167"/>
            <a:ext cx="2181444" cy="2898546"/>
            <a:chOff x="7323762" y="1089254"/>
            <a:chExt cx="2181444" cy="28985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F2BC2C-26FE-CA22-FA03-2CF9CE5C69B0}"/>
                </a:ext>
              </a:extLst>
            </p:cNvPr>
            <p:cNvSpPr/>
            <p:nvPr/>
          </p:nvSpPr>
          <p:spPr>
            <a:xfrm>
              <a:off x="7360845" y="1089254"/>
              <a:ext cx="2144361" cy="2898546"/>
            </a:xfrm>
            <a:prstGeom prst="roundRect">
              <a:avLst>
                <a:gd name="adj" fmla="val 6856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D1FFE0-341D-C72B-522B-D940D48499CD}"/>
                </a:ext>
              </a:extLst>
            </p:cNvPr>
            <p:cNvSpPr txBox="1"/>
            <p:nvPr/>
          </p:nvSpPr>
          <p:spPr>
            <a:xfrm>
              <a:off x="7323762" y="3225745"/>
              <a:ext cx="216222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Select</a:t>
              </a:r>
              <a:r>
                <a:rPr lang="en-US" sz="1600" dirty="0">
                  <a:solidFill>
                    <a:schemeClr val="tx1"/>
                  </a:solidFill>
                </a:rPr>
                <a:t> your ticket.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2C81D7-ED8B-82D2-6410-915607CDB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48330" y="1406010"/>
              <a:ext cx="1969390" cy="11077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Graphic 30" descr="Cursor with solid fill">
              <a:extLst>
                <a:ext uri="{FF2B5EF4-FFF2-40B4-BE49-F238E27FC236}">
                  <a16:creationId xmlns:a16="http://schemas.microsoft.com/office/drawing/2014/main" id="{F12AC9CB-F28E-F34E-D7DB-41C89668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89863" y="2079537"/>
              <a:ext cx="584237" cy="58423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0EBDDB-5404-2A33-FB90-4FD59E07F394}"/>
              </a:ext>
            </a:extLst>
          </p:cNvPr>
          <p:cNvGrpSpPr/>
          <p:nvPr/>
        </p:nvGrpSpPr>
        <p:grpSpPr>
          <a:xfrm>
            <a:off x="9725559" y="1187167"/>
            <a:ext cx="2162222" cy="2898546"/>
            <a:chOff x="9725559" y="1089254"/>
            <a:chExt cx="2162222" cy="289854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FE73656-0669-C136-35B3-C9E104883CFF}"/>
                </a:ext>
              </a:extLst>
            </p:cNvPr>
            <p:cNvSpPr/>
            <p:nvPr/>
          </p:nvSpPr>
          <p:spPr>
            <a:xfrm>
              <a:off x="9725559" y="1089254"/>
              <a:ext cx="2144361" cy="2898546"/>
            </a:xfrm>
            <a:prstGeom prst="roundRect">
              <a:avLst>
                <a:gd name="adj" fmla="val 6856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01C44A-A03B-141F-016C-93936A4CEA26}"/>
                </a:ext>
              </a:extLst>
            </p:cNvPr>
            <p:cNvSpPr txBox="1"/>
            <p:nvPr/>
          </p:nvSpPr>
          <p:spPr>
            <a:xfrm>
              <a:off x="9725559" y="3097616"/>
              <a:ext cx="2162222" cy="594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Click</a:t>
              </a:r>
              <a:r>
                <a:rPr lang="en-US" sz="1600" dirty="0">
                  <a:solidFill>
                    <a:schemeClr val="tx1"/>
                  </a:solidFill>
                </a:rPr>
                <a:t> each facility to view their response.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BA7FB8-96FC-754E-B950-0052717E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10"/>
            <a:stretch>
              <a:fillRect/>
            </a:stretch>
          </p:blipFill>
          <p:spPr>
            <a:xfrm>
              <a:off x="10122559" y="1436894"/>
              <a:ext cx="1368221" cy="15426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Graphic 31" descr="Cursor with solid fill">
              <a:extLst>
                <a:ext uri="{FF2B5EF4-FFF2-40B4-BE49-F238E27FC236}">
                  <a16:creationId xmlns:a16="http://schemas.microsoft.com/office/drawing/2014/main" id="{30234A9C-BEE1-3925-CE3F-51E87F05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05620" y="1801317"/>
              <a:ext cx="584237" cy="584237"/>
            </a:xfrm>
            <a:prstGeom prst="rect">
              <a:avLst/>
            </a:prstGeom>
          </p:spPr>
        </p:pic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7E8F4D-1BD1-3AE9-0AFE-41781707AE94}"/>
              </a:ext>
            </a:extLst>
          </p:cNvPr>
          <p:cNvCxnSpPr/>
          <p:nvPr/>
        </p:nvCxnSpPr>
        <p:spPr>
          <a:xfrm>
            <a:off x="294085" y="4584700"/>
            <a:ext cx="11619891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1ABC950-11EE-B0DE-7BFA-1757C759AC33}"/>
              </a:ext>
            </a:extLst>
          </p:cNvPr>
          <p:cNvSpPr/>
          <p:nvPr/>
        </p:nvSpPr>
        <p:spPr>
          <a:xfrm>
            <a:off x="266700" y="5106142"/>
            <a:ext cx="11658600" cy="68429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Note: </a:t>
            </a:r>
            <a:r>
              <a:rPr lang="en-US" dirty="0"/>
              <a:t>You can also check Positive Response by going to </a:t>
            </a:r>
            <a:r>
              <a:rPr lang="en-US" b="1" dirty="0"/>
              <a:t>posr.missdig811.org </a:t>
            </a:r>
            <a:r>
              <a:rPr lang="en-US" dirty="0"/>
              <a:t>and entering your ticket number. </a:t>
            </a:r>
          </a:p>
        </p:txBody>
      </p:sp>
    </p:spTree>
    <p:extLst>
      <p:ext uri="{BB962C8B-B14F-4D97-AF65-F5344CB8AC3E}">
        <p14:creationId xmlns:p14="http://schemas.microsoft.com/office/powerpoint/2010/main" val="401112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F9AC1A-E6A8-AC0E-86E0-B37AFD6F8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29" y="1092147"/>
            <a:ext cx="5809172" cy="5105467"/>
          </a:xfrm>
        </p:spPr>
        <p:txBody>
          <a:bodyPr/>
          <a:lstStyle/>
          <a:p>
            <a:r>
              <a:rPr lang="en-US" dirty="0"/>
              <a:t>Each ticket in OneCallAccess has a status bar. </a:t>
            </a:r>
          </a:p>
          <a:p>
            <a:r>
              <a:rPr lang="en-US" dirty="0"/>
              <a:t>These show how many facility owners have responded at a glance, but </a:t>
            </a:r>
            <a:r>
              <a:rPr lang="en-US" b="1" dirty="0"/>
              <a:t>always click through for details</a:t>
            </a:r>
            <a:r>
              <a:rPr lang="en-US" dirty="0"/>
              <a:t>.</a:t>
            </a:r>
          </a:p>
          <a:p>
            <a:r>
              <a:rPr lang="en-US" dirty="0"/>
              <a:t>Green means all responses are in, but you must still </a:t>
            </a:r>
            <a:r>
              <a:rPr lang="en-US" b="1" dirty="0"/>
              <a:t>check the codes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chemeClr val="accent4"/>
                </a:solidFill>
              </a:rPr>
              <a:t>Green does not necessarily mean you are clear to dig. </a:t>
            </a: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C59B1E-2177-4F37-1D6A-B1957D9F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Bar Colors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02585B-5F94-A8E5-099C-EF3F123C2608}"/>
              </a:ext>
            </a:extLst>
          </p:cNvPr>
          <p:cNvGrpSpPr/>
          <p:nvPr/>
        </p:nvGrpSpPr>
        <p:grpSpPr>
          <a:xfrm>
            <a:off x="7061194" y="1276385"/>
            <a:ext cx="4712247" cy="1169432"/>
            <a:chOff x="7010398" y="1092147"/>
            <a:chExt cx="4712247" cy="1169432"/>
          </a:xfrm>
        </p:grpSpPr>
        <p:pic>
          <p:nvPicPr>
            <p:cNvPr id="5" name="Picture 4" descr="A black and grey rectangle with white text&#10;&#10;AI-generated content may be incorrect.">
              <a:extLst>
                <a:ext uri="{FF2B5EF4-FFF2-40B4-BE49-F238E27FC236}">
                  <a16:creationId xmlns:a16="http://schemas.microsoft.com/office/drawing/2014/main" id="{C0D7468A-EE59-6A07-9AE5-16E38A5C0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815"/>
            <a:stretch>
              <a:fillRect/>
            </a:stretch>
          </p:blipFill>
          <p:spPr>
            <a:xfrm>
              <a:off x="7010400" y="1092147"/>
              <a:ext cx="4712245" cy="8001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C2EBDD-DFE8-D2FC-CB65-D0B07CA8E7A7}"/>
                </a:ext>
              </a:extLst>
            </p:cNvPr>
            <p:cNvSpPr txBox="1"/>
            <p:nvPr/>
          </p:nvSpPr>
          <p:spPr>
            <a:xfrm>
              <a:off x="7010398" y="1892247"/>
              <a:ext cx="47122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Roboto" panose="02000000000000000000" pitchFamily="2" charset="0"/>
                </a:rPr>
                <a:t>Gray = No responses yet </a:t>
              </a:r>
              <a:endParaRPr lang="en-US" sz="700" dirty="0">
                <a:solidFill>
                  <a:prstClr val="black"/>
                </a:solidFill>
                <a:latin typeface="Microsoft Sans Serif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9CB105-00F4-AC24-D1C9-4AB7D2315402}"/>
              </a:ext>
            </a:extLst>
          </p:cNvPr>
          <p:cNvGrpSpPr/>
          <p:nvPr/>
        </p:nvGrpSpPr>
        <p:grpSpPr>
          <a:xfrm>
            <a:off x="7061197" y="2984500"/>
            <a:ext cx="4712247" cy="1200646"/>
            <a:chOff x="7010397" y="2628900"/>
            <a:chExt cx="4712247" cy="1200646"/>
          </a:xfrm>
        </p:grpSpPr>
        <p:pic>
          <p:nvPicPr>
            <p:cNvPr id="7" name="Picture 6" descr="A yellow and black rectangle with white text&#10;&#10;AI-generated content may be incorrect.">
              <a:extLst>
                <a:ext uri="{FF2B5EF4-FFF2-40B4-BE49-F238E27FC236}">
                  <a16:creationId xmlns:a16="http://schemas.microsoft.com/office/drawing/2014/main" id="{D9B31EA5-622C-B041-E3F6-224A7FEF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815"/>
            <a:stretch>
              <a:fillRect/>
            </a:stretch>
          </p:blipFill>
          <p:spPr>
            <a:xfrm>
              <a:off x="7010399" y="2628900"/>
              <a:ext cx="4712245" cy="8001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AA9170-A7A5-4B79-91DE-975DDD0DBABA}"/>
                </a:ext>
              </a:extLst>
            </p:cNvPr>
            <p:cNvSpPr txBox="1"/>
            <p:nvPr/>
          </p:nvSpPr>
          <p:spPr>
            <a:xfrm>
              <a:off x="7010397" y="3460214"/>
              <a:ext cx="47122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Yellow = Some responses received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C2882D-0A0D-8DFB-BEF2-32D05B2D2E2A}"/>
              </a:ext>
            </a:extLst>
          </p:cNvPr>
          <p:cNvGrpSpPr/>
          <p:nvPr/>
        </p:nvGrpSpPr>
        <p:grpSpPr>
          <a:xfrm>
            <a:off x="7061194" y="4692615"/>
            <a:ext cx="4712247" cy="1169432"/>
            <a:chOff x="7010396" y="4165653"/>
            <a:chExt cx="4712247" cy="1169432"/>
          </a:xfrm>
        </p:grpSpPr>
        <p:pic>
          <p:nvPicPr>
            <p:cNvPr id="9" name="Picture 8" descr="A green and black rectangle with white text&#10;&#10;AI-generated content may be incorrect.">
              <a:extLst>
                <a:ext uri="{FF2B5EF4-FFF2-40B4-BE49-F238E27FC236}">
                  <a16:creationId xmlns:a16="http://schemas.microsoft.com/office/drawing/2014/main" id="{355E1EE1-74BA-D575-7F68-58A598F7D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815"/>
            <a:stretch>
              <a:fillRect/>
            </a:stretch>
          </p:blipFill>
          <p:spPr>
            <a:xfrm>
              <a:off x="7010398" y="4165653"/>
              <a:ext cx="4712245" cy="800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2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8AEAA6-7330-64A8-F438-CA6CB2BE7E1A}"/>
                </a:ext>
              </a:extLst>
            </p:cNvPr>
            <p:cNvSpPr txBox="1"/>
            <p:nvPr/>
          </p:nvSpPr>
          <p:spPr>
            <a:xfrm>
              <a:off x="7010396" y="4965753"/>
              <a:ext cx="47122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Roboto" panose="02000000000000000000" pitchFamily="2" charset="0"/>
                </a:rPr>
                <a:t>Green = All responses received</a:t>
              </a:r>
              <a:endParaRPr lang="en-US" sz="700" dirty="0">
                <a:solidFill>
                  <a:prstClr val="black"/>
                </a:solidFill>
                <a:latin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25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61854-E40E-CEAA-9D4B-3420105BF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Facility Owner/Operators or their contract locators post to Positive Response in the form of a response code. Visit missdig811.org for the full list of response codes.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AB4067-6E90-A79E-DFC7-0738558D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Response Codes</a:t>
            </a:r>
          </a:p>
        </p:txBody>
      </p:sp>
      <p:pic>
        <p:nvPicPr>
          <p:cNvPr id="4" name="Picture 3" descr="A traffic light with red yellow and green lights&#10;&#10;AI-generated content may be incorrect.">
            <a:extLst>
              <a:ext uri="{FF2B5EF4-FFF2-40B4-BE49-F238E27FC236}">
                <a16:creationId xmlns:a16="http://schemas.microsoft.com/office/drawing/2014/main" id="{9F3D33DE-8D09-9D06-5706-6F4DF423C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8" y="2071866"/>
            <a:ext cx="6747616" cy="379553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56964F-6BB4-08EA-6004-BB2227C9A1FD}"/>
              </a:ext>
            </a:extLst>
          </p:cNvPr>
          <p:cNvSpPr/>
          <p:nvPr/>
        </p:nvSpPr>
        <p:spPr>
          <a:xfrm>
            <a:off x="3930146" y="1852975"/>
            <a:ext cx="7705516" cy="810503"/>
          </a:xfrm>
          <a:prstGeom prst="roundRect">
            <a:avLst/>
          </a:prstGeom>
          <a:solidFill>
            <a:srgbClr val="509236">
              <a:alpha val="3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001 – No Conflict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facilities in area. Safe to dig with caution.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E6382E-7B39-75E7-544D-5628502B6C60}"/>
              </a:ext>
            </a:extLst>
          </p:cNvPr>
          <p:cNvSpPr/>
          <p:nvPr/>
        </p:nvSpPr>
        <p:spPr>
          <a:xfrm>
            <a:off x="3930146" y="2739680"/>
            <a:ext cx="7705516" cy="810503"/>
          </a:xfrm>
          <a:prstGeom prst="roundRect">
            <a:avLst/>
          </a:prstGeom>
          <a:solidFill>
            <a:srgbClr val="509236">
              <a:alpha val="30196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002 – Marked: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Facilities marked. Safe to dig with caution.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AA397A-5506-9137-8FDF-FE75B71AE8F0}"/>
              </a:ext>
            </a:extLst>
          </p:cNvPr>
          <p:cNvSpPr/>
          <p:nvPr/>
        </p:nvSpPr>
        <p:spPr>
          <a:xfrm>
            <a:off x="3930146" y="3626385"/>
            <a:ext cx="7705516" cy="810503"/>
          </a:xfrm>
          <a:prstGeom prst="roundRect">
            <a:avLst/>
          </a:prstGeom>
          <a:solidFill>
            <a:schemeClr val="accent4">
              <a:alpha val="3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003 – Not Complete: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 NOT dig. </a:t>
            </a:r>
            <a:r>
              <a:rPr lang="en-US" dirty="0">
                <a:solidFill>
                  <a:schemeClr val="tx1"/>
                </a:solidFill>
              </a:rPr>
              <a:t>More time/coordination needed.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CCFD1E-DA41-5B23-47F8-416A2ABD99A3}"/>
              </a:ext>
            </a:extLst>
          </p:cNvPr>
          <p:cNvSpPr/>
          <p:nvPr/>
        </p:nvSpPr>
        <p:spPr>
          <a:xfrm>
            <a:off x="3930146" y="4513090"/>
            <a:ext cx="7705516" cy="810503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004 – Marked, Utility Required on Site: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Facilities marked. Utility must be present when you dig.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A084EA-786D-43EA-8215-05EB4DFB20A6}"/>
              </a:ext>
            </a:extLst>
          </p:cNvPr>
          <p:cNvSpPr/>
          <p:nvPr/>
        </p:nvSpPr>
        <p:spPr>
          <a:xfrm>
            <a:off x="3930146" y="5399797"/>
            <a:ext cx="7705516" cy="810503"/>
          </a:xfrm>
          <a:prstGeom prst="roundRect">
            <a:avLst/>
          </a:prstGeom>
          <a:solidFill>
            <a:schemeClr val="accent4">
              <a:alpha val="3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999 – Has Not Responded: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 NOT dig. </a:t>
            </a:r>
            <a:r>
              <a:rPr lang="en-US" dirty="0">
                <a:solidFill>
                  <a:schemeClr val="tx1"/>
                </a:solidFill>
              </a:rPr>
              <a:t>Retransmit ticket.</a:t>
            </a:r>
          </a:p>
        </p:txBody>
      </p:sp>
    </p:spTree>
    <p:extLst>
      <p:ext uri="{BB962C8B-B14F-4D97-AF65-F5344CB8AC3E}">
        <p14:creationId xmlns:p14="http://schemas.microsoft.com/office/powerpoint/2010/main" val="112481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E967E-8180-F121-C45B-F2BA5114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Facility owners include notes with their responses. </a:t>
            </a:r>
          </a:p>
          <a:p>
            <a:r>
              <a:rPr lang="en-US" dirty="0"/>
              <a:t>These details can be critical—</a:t>
            </a:r>
            <a:r>
              <a:rPr lang="en-US" b="1" dirty="0"/>
              <a:t>always read them before digging.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0A32D-8679-5834-5AAA-B81E2508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Notes</a:t>
            </a:r>
          </a:p>
        </p:txBody>
      </p:sp>
      <p:pic>
        <p:nvPicPr>
          <p:cNvPr id="5" name="Picture 4" descr="A magnifying glass over a computer screen&#10;&#10;AI-generated content may be incorrect.">
            <a:extLst>
              <a:ext uri="{FF2B5EF4-FFF2-40B4-BE49-F238E27FC236}">
                <a16:creationId xmlns:a16="http://schemas.microsoft.com/office/drawing/2014/main" id="{B35533F0-ACE4-CD59-CA6D-778ED5520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30" y="2188369"/>
            <a:ext cx="7150100" cy="40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9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ACD6E6-66D8-AEEB-83DF-3A983847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download a Confirmation Sheet and Response Summary for your records. </a:t>
            </a:r>
          </a:p>
          <a:p>
            <a:r>
              <a:rPr lang="en-US" b="1" dirty="0"/>
              <a:t>Always check the online system for the latest updates.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C2406-0738-50CA-1665-9360E2DB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Sheet</a:t>
            </a:r>
          </a:p>
        </p:txBody>
      </p:sp>
      <p:pic>
        <p:nvPicPr>
          <p:cNvPr id="5" name="Picture 4" descr="Screens screenshot of a computer&#10;&#10;AI-generated content may be incorrect.">
            <a:extLst>
              <a:ext uri="{FF2B5EF4-FFF2-40B4-BE49-F238E27FC236}">
                <a16:creationId xmlns:a16="http://schemas.microsoft.com/office/drawing/2014/main" id="{FA6735AF-BCD0-2104-8BD4-7429AC812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15406"/>
            <a:ext cx="6210300" cy="3493294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id="{8C736527-E777-AD6B-DDF0-304394DAF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267163" y="2736250"/>
            <a:ext cx="584237" cy="584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EEDD26-9171-A447-D5C7-DE22C2897824}"/>
              </a:ext>
            </a:extLst>
          </p:cNvPr>
          <p:cNvSpPr/>
          <p:nvPr/>
        </p:nvSpPr>
        <p:spPr>
          <a:xfrm>
            <a:off x="4699000" y="2615406"/>
            <a:ext cx="381000" cy="203994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2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A195-DAC2-9988-7B32-1103CE29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E3DC6E-9426-C8FB-C63C-10C0554A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29" y="1181100"/>
            <a:ext cx="6875972" cy="5016514"/>
          </a:xfrm>
        </p:spPr>
        <p:txBody>
          <a:bodyPr/>
          <a:lstStyle/>
          <a:p>
            <a:r>
              <a:rPr lang="en-US" dirty="0"/>
              <a:t>Positive Response is required by </a:t>
            </a:r>
            <a:r>
              <a:rPr lang="en-US" b="1" dirty="0"/>
              <a:t>law</a:t>
            </a:r>
          </a:p>
          <a:p>
            <a:r>
              <a:rPr lang="en-US" dirty="0"/>
              <a:t>Always check </a:t>
            </a:r>
            <a:r>
              <a:rPr lang="en-US" b="1" dirty="0"/>
              <a:t>every</a:t>
            </a:r>
            <a:r>
              <a:rPr lang="en-US" dirty="0"/>
              <a:t> facility’s response and </a:t>
            </a:r>
            <a:r>
              <a:rPr lang="en-US" b="1" dirty="0"/>
              <a:t>notes</a:t>
            </a:r>
            <a:r>
              <a:rPr lang="en-US" dirty="0"/>
              <a:t>. </a:t>
            </a:r>
          </a:p>
          <a:p>
            <a:r>
              <a:rPr lang="en-US" dirty="0"/>
              <a:t>The status bar gives a quick glance, but </a:t>
            </a:r>
            <a:r>
              <a:rPr lang="en-US" b="1" dirty="0"/>
              <a:t>details matter</a:t>
            </a:r>
            <a:r>
              <a:rPr lang="en-US" dirty="0"/>
              <a:t>. </a:t>
            </a:r>
          </a:p>
          <a:p>
            <a:r>
              <a:rPr lang="en-US" dirty="0"/>
              <a:t>When in doubt, contact </a:t>
            </a:r>
            <a:r>
              <a:rPr lang="en-US" b="1" dirty="0"/>
              <a:t>MISS DIG 811 for help. </a:t>
            </a:r>
          </a:p>
          <a:p>
            <a:r>
              <a:rPr lang="en-US" dirty="0"/>
              <a:t>Positive Response keeps everyone safe. </a:t>
            </a:r>
          </a:p>
          <a:p>
            <a:r>
              <a:rPr lang="en-US" dirty="0"/>
              <a:t>Check it every time before you dig.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54DCF-0E25-2B15-0ED6-5B467A30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pic>
        <p:nvPicPr>
          <p:cNvPr id="5" name="Picture 4" descr="A computer with a screen showing a message&#10;&#10;AI-generated content may be incorrect.">
            <a:extLst>
              <a:ext uri="{FF2B5EF4-FFF2-40B4-BE49-F238E27FC236}">
                <a16:creationId xmlns:a16="http://schemas.microsoft.com/office/drawing/2014/main" id="{5B06D775-5443-061A-46DE-145D30039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847832"/>
            <a:ext cx="4762535" cy="47625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ADDE90-BE6B-FC8F-62A6-E0159EB66EBB}"/>
              </a:ext>
            </a:extLst>
          </p:cNvPr>
          <p:cNvSpPr/>
          <p:nvPr/>
        </p:nvSpPr>
        <p:spPr>
          <a:xfrm>
            <a:off x="10344150" y="2063730"/>
            <a:ext cx="1581150" cy="15811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gavel on a black background&#10;&#10;AI-generated content may be incorrect.">
            <a:extLst>
              <a:ext uri="{FF2B5EF4-FFF2-40B4-BE49-F238E27FC236}">
                <a16:creationId xmlns:a16="http://schemas.microsoft.com/office/drawing/2014/main" id="{23D307B9-502D-37BA-37A7-9A493BBEB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349480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05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SS DIG 811 v3">
      <a:dk1>
        <a:srgbClr val="333333"/>
      </a:dk1>
      <a:lt1>
        <a:srgbClr val="FFFFFF"/>
      </a:lt1>
      <a:dk2>
        <a:srgbClr val="509236"/>
      </a:dk2>
      <a:lt2>
        <a:srgbClr val="BECD2B"/>
      </a:lt2>
      <a:accent1>
        <a:srgbClr val="BECD2B"/>
      </a:accent1>
      <a:accent2>
        <a:srgbClr val="509236"/>
      </a:accent2>
      <a:accent3>
        <a:srgbClr val="EF7B24"/>
      </a:accent3>
      <a:accent4>
        <a:srgbClr val="E52E2F"/>
      </a:accent4>
      <a:accent5>
        <a:srgbClr val="F5F8D8"/>
      </a:accent5>
      <a:accent6>
        <a:srgbClr val="FAFBEF"/>
      </a:accent6>
      <a:hlink>
        <a:srgbClr val="0F56C8"/>
      </a:hlink>
      <a:folHlink>
        <a:srgbClr val="509236"/>
      </a:folHlink>
    </a:clrScheme>
    <a:fontScheme name="MISS DIG 811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SS DIG 811 Toolkit PowerPoint Template" id="{D623CB94-E5FB-42DD-B13A-D6F27663E05F}" vid="{22645F51-7F6D-49F0-B40B-95E9414393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0F847C0A83B4EA54147916B4F7CE9" ma:contentTypeVersion="19" ma:contentTypeDescription="Create a new document." ma:contentTypeScope="" ma:versionID="6a764883f596c1a3771e214f1bf4d517">
  <xsd:schema xmlns:xsd="http://www.w3.org/2001/XMLSchema" xmlns:xs="http://www.w3.org/2001/XMLSchema" xmlns:p="http://schemas.microsoft.com/office/2006/metadata/properties" xmlns:ns2="76e4660b-4ba2-42b3-bf46-0f9daa7f8a5a" xmlns:ns3="4f2cb760-593b-405b-ab44-d2fe26a36bf5" targetNamespace="http://schemas.microsoft.com/office/2006/metadata/properties" ma:root="true" ma:fieldsID="c1c2ab74981c2cfb1dbad4340ed032e6" ns2:_="" ns3:_="">
    <xsd:import namespace="76e4660b-4ba2-42b3-bf46-0f9daa7f8a5a"/>
    <xsd:import namespace="4f2cb760-593b-405b-ab44-d2fe26a36b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4660b-4ba2-42b3-bf46-0f9daa7f8a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dc3ab1-91f5-4d03-9499-b806cb0c3420}" ma:internalName="TaxCatchAll" ma:showField="CatchAllData" ma:web="76e4660b-4ba2-42b3-bf46-0f9daa7f8a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cb760-593b-405b-ab44-d2fe26a36b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f0c91f-91f6-47de-a2f7-b41be2cdaf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e4660b-4ba2-42b3-bf46-0f9daa7f8a5a">
      <UserInfo>
        <DisplayName/>
        <AccountId xsi:nil="true"/>
        <AccountType/>
      </UserInfo>
    </SharedWithUsers>
    <lcf76f155ced4ddcb4097134ff3c332f xmlns="4f2cb760-593b-405b-ab44-d2fe26a36bf5">
      <Terms xmlns="http://schemas.microsoft.com/office/infopath/2007/PartnerControls"/>
    </lcf76f155ced4ddcb4097134ff3c332f>
    <TaxCatchAll xmlns="76e4660b-4ba2-42b3-bf46-0f9daa7f8a5a" xsi:nil="true"/>
  </documentManagement>
</p:properties>
</file>

<file path=customXml/itemProps1.xml><?xml version="1.0" encoding="utf-8"?>
<ds:datastoreItem xmlns:ds="http://schemas.openxmlformats.org/officeDocument/2006/customXml" ds:itemID="{A33ED104-D26B-4D90-9AE4-D4DEC7BD9B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FF85FC-E9C8-4BFF-8872-801D7B17053A}"/>
</file>

<file path=customXml/itemProps3.xml><?xml version="1.0" encoding="utf-8"?>
<ds:datastoreItem xmlns:ds="http://schemas.openxmlformats.org/officeDocument/2006/customXml" ds:itemID="{E09714F1-24DD-4AF4-9B5E-01DB583EB229}">
  <ds:schemaRefs>
    <ds:schemaRef ds:uri="http://schemas.microsoft.com/office/2006/metadata/properties"/>
    <ds:schemaRef ds:uri="http://schemas.microsoft.com/office/infopath/2007/PartnerControls"/>
    <ds:schemaRef ds:uri="76e4660b-4ba2-42b3-bf46-0f9daa7f8a5a"/>
    <ds:schemaRef ds:uri="4f2cb760-593b-405b-ab44-d2fe26a36b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MISS DIG 811 Toolkit PowerPoint Template v2</Template>
  <TotalTime>3</TotalTime>
  <Words>474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Microsoft Sans Serif</vt:lpstr>
      <vt:lpstr>Montserrat</vt:lpstr>
      <vt:lpstr>Roboto</vt:lpstr>
      <vt:lpstr>Custom Design</vt:lpstr>
      <vt:lpstr>Positive Response</vt:lpstr>
      <vt:lpstr>What is Positive Response?</vt:lpstr>
      <vt:lpstr>Legal Requirement</vt:lpstr>
      <vt:lpstr>How to Access</vt:lpstr>
      <vt:lpstr>Status Bar Colors</vt:lpstr>
      <vt:lpstr>Common Response Codes</vt:lpstr>
      <vt:lpstr>Facility Notes</vt:lpstr>
      <vt:lpstr>Confirmation Sheet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Ranke</dc:creator>
  <cp:lastModifiedBy>Eric Ranke</cp:lastModifiedBy>
  <cp:revision>1</cp:revision>
  <dcterms:created xsi:type="dcterms:W3CDTF">2025-11-17T14:18:51Z</dcterms:created>
  <dcterms:modified xsi:type="dcterms:W3CDTF">2025-11-17T18:24:11Z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3817600</vt:r8>
  </property>
  <property fmtid="{D5CDD505-2E9C-101B-9397-08002B2CF9AE}" pid="3" name="ContentTypeId">
    <vt:lpwstr>0x010100ADA0F847C0A83B4EA54147916B4F7CE9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