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55E8C4-2DAF-4B34-A1CF-89D82A3A0146}" v="8" dt="2025-11-17T18:22:55.0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75303" autoAdjust="0"/>
  </p:normalViewPr>
  <p:slideViewPr>
    <p:cSldViewPr snapToGrid="0">
      <p:cViewPr varScale="1">
        <p:scale>
          <a:sx n="111" d="100"/>
          <a:sy n="111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Ranke" userId="fd937742-5873-49fc-88cd-7a6666994a3f" providerId="ADAL" clId="{5D9C9AEE-2DF5-4529-ADDB-BB5C7EE3B4EE}"/>
    <pc:docChg chg="undo custSel addSld modSld modMainMaster">
      <pc:chgData name="Eric Ranke" userId="fd937742-5873-49fc-88cd-7a6666994a3f" providerId="ADAL" clId="{5D9C9AEE-2DF5-4529-ADDB-BB5C7EE3B4EE}" dt="2025-11-17T18:23:22.752" v="221" actId="478"/>
      <pc:docMkLst>
        <pc:docMk/>
      </pc:docMkLst>
      <pc:sldChg chg="modSp new mod">
        <pc:chgData name="Eric Ranke" userId="fd937742-5873-49fc-88cd-7a6666994a3f" providerId="ADAL" clId="{5D9C9AEE-2DF5-4529-ADDB-BB5C7EE3B4EE}" dt="2025-11-17T15:47:58.360" v="42" actId="20577"/>
        <pc:sldMkLst>
          <pc:docMk/>
          <pc:sldMk cId="2872796453" sldId="261"/>
        </pc:sldMkLst>
        <pc:spChg chg="mod">
          <ac:chgData name="Eric Ranke" userId="fd937742-5873-49fc-88cd-7a6666994a3f" providerId="ADAL" clId="{5D9C9AEE-2DF5-4529-ADDB-BB5C7EE3B4EE}" dt="2025-11-17T15:47:58.360" v="42" actId="20577"/>
          <ac:spMkLst>
            <pc:docMk/>
            <pc:sldMk cId="2872796453" sldId="261"/>
            <ac:spMk id="2" creationId="{20D35A73-4860-9681-1237-92B1D0C45D31}"/>
          </ac:spMkLst>
        </pc:spChg>
        <pc:spChg chg="mod">
          <ac:chgData name="Eric Ranke" userId="fd937742-5873-49fc-88cd-7a6666994a3f" providerId="ADAL" clId="{5D9C9AEE-2DF5-4529-ADDB-BB5C7EE3B4EE}" dt="2025-11-17T15:47:27.435" v="35" actId="20577"/>
          <ac:spMkLst>
            <pc:docMk/>
            <pc:sldMk cId="2872796453" sldId="261"/>
            <ac:spMk id="3" creationId="{291130D8-7567-5FFB-54D5-7D360BDCD89E}"/>
          </ac:spMkLst>
        </pc:spChg>
      </pc:sldChg>
      <pc:sldChg chg="addSp delSp modSp new mod">
        <pc:chgData name="Eric Ranke" userId="fd937742-5873-49fc-88cd-7a6666994a3f" providerId="ADAL" clId="{5D9C9AEE-2DF5-4529-ADDB-BB5C7EE3B4EE}" dt="2025-11-17T15:49:52.751" v="109" actId="15"/>
        <pc:sldMkLst>
          <pc:docMk/>
          <pc:sldMk cId="2999407392" sldId="262"/>
        </pc:sldMkLst>
        <pc:spChg chg="add del mod">
          <ac:chgData name="Eric Ranke" userId="fd937742-5873-49fc-88cd-7a6666994a3f" providerId="ADAL" clId="{5D9C9AEE-2DF5-4529-ADDB-BB5C7EE3B4EE}" dt="2025-11-17T15:49:52.751" v="109" actId="15"/>
          <ac:spMkLst>
            <pc:docMk/>
            <pc:sldMk cId="2999407392" sldId="262"/>
            <ac:spMk id="2" creationId="{BDA66106-EB81-11C4-CBB6-E5C4BB1A72DC}"/>
          </ac:spMkLst>
        </pc:spChg>
        <pc:spChg chg="mod">
          <ac:chgData name="Eric Ranke" userId="fd937742-5873-49fc-88cd-7a6666994a3f" providerId="ADAL" clId="{5D9C9AEE-2DF5-4529-ADDB-BB5C7EE3B4EE}" dt="2025-11-17T15:48:44.937" v="83" actId="20577"/>
          <ac:spMkLst>
            <pc:docMk/>
            <pc:sldMk cId="2999407392" sldId="262"/>
            <ac:spMk id="3" creationId="{5AAFF854-34C9-C084-CEB7-74D984B8B466}"/>
          </ac:spMkLst>
        </pc:spChg>
      </pc:sldChg>
      <pc:sldChg chg="addSp modSp new mod modAnim">
        <pc:chgData name="Eric Ranke" userId="fd937742-5873-49fc-88cd-7a6666994a3f" providerId="ADAL" clId="{5D9C9AEE-2DF5-4529-ADDB-BB5C7EE3B4EE}" dt="2025-11-17T15:51:19.719" v="154" actId="1076"/>
        <pc:sldMkLst>
          <pc:docMk/>
          <pc:sldMk cId="2326593409" sldId="263"/>
        </pc:sldMkLst>
        <pc:spChg chg="mod">
          <ac:chgData name="Eric Ranke" userId="fd937742-5873-49fc-88cd-7a6666994a3f" providerId="ADAL" clId="{5D9C9AEE-2DF5-4529-ADDB-BB5C7EE3B4EE}" dt="2025-11-17T15:51:14.672" v="153" actId="20577"/>
          <ac:spMkLst>
            <pc:docMk/>
            <pc:sldMk cId="2326593409" sldId="263"/>
            <ac:spMk id="2" creationId="{D7421794-883F-FBC2-D02B-BF461150C404}"/>
          </ac:spMkLst>
        </pc:spChg>
        <pc:spChg chg="mod">
          <ac:chgData name="Eric Ranke" userId="fd937742-5873-49fc-88cd-7a6666994a3f" providerId="ADAL" clId="{5D9C9AEE-2DF5-4529-ADDB-BB5C7EE3B4EE}" dt="2025-11-17T15:50:12.843" v="141" actId="20577"/>
          <ac:spMkLst>
            <pc:docMk/>
            <pc:sldMk cId="2326593409" sldId="263"/>
            <ac:spMk id="3" creationId="{C1B96104-3534-5946-D237-94F805D2126E}"/>
          </ac:spMkLst>
        </pc:spChg>
        <pc:picChg chg="add mod">
          <ac:chgData name="Eric Ranke" userId="fd937742-5873-49fc-88cd-7a6666994a3f" providerId="ADAL" clId="{5D9C9AEE-2DF5-4529-ADDB-BB5C7EE3B4EE}" dt="2025-11-17T15:51:19.719" v="154" actId="1076"/>
          <ac:picMkLst>
            <pc:docMk/>
            <pc:sldMk cId="2326593409" sldId="263"/>
            <ac:picMk id="4" creationId="{F9C19BDC-0CCB-13E2-944F-27DCAF2EAE0A}"/>
          </ac:picMkLst>
        </pc:picChg>
      </pc:sldChg>
      <pc:sldChg chg="addSp modSp new mod">
        <pc:chgData name="Eric Ranke" userId="fd937742-5873-49fc-88cd-7a6666994a3f" providerId="ADAL" clId="{5D9C9AEE-2DF5-4529-ADDB-BB5C7EE3B4EE}" dt="2025-11-17T15:55:20.659" v="211" actId="113"/>
        <pc:sldMkLst>
          <pc:docMk/>
          <pc:sldMk cId="2557542150" sldId="264"/>
        </pc:sldMkLst>
        <pc:spChg chg="mod">
          <ac:chgData name="Eric Ranke" userId="fd937742-5873-49fc-88cd-7a6666994a3f" providerId="ADAL" clId="{5D9C9AEE-2DF5-4529-ADDB-BB5C7EE3B4EE}" dt="2025-11-17T15:55:20.659" v="211" actId="113"/>
          <ac:spMkLst>
            <pc:docMk/>
            <pc:sldMk cId="2557542150" sldId="264"/>
            <ac:spMk id="2" creationId="{1AA8640A-1288-AC60-9021-65820D52D8AF}"/>
          </ac:spMkLst>
        </pc:spChg>
        <pc:spChg chg="mod">
          <ac:chgData name="Eric Ranke" userId="fd937742-5873-49fc-88cd-7a6666994a3f" providerId="ADAL" clId="{5D9C9AEE-2DF5-4529-ADDB-BB5C7EE3B4EE}" dt="2025-11-17T15:51:55.627" v="177" actId="20577"/>
          <ac:spMkLst>
            <pc:docMk/>
            <pc:sldMk cId="2557542150" sldId="264"/>
            <ac:spMk id="3" creationId="{5AC6D2BA-8A16-56F6-4F11-BB893577CC13}"/>
          </ac:spMkLst>
        </pc:spChg>
        <pc:picChg chg="add mod modCrop">
          <ac:chgData name="Eric Ranke" userId="fd937742-5873-49fc-88cd-7a6666994a3f" providerId="ADAL" clId="{5D9C9AEE-2DF5-4529-ADDB-BB5C7EE3B4EE}" dt="2025-11-17T15:54:59.612" v="204" actId="14861"/>
          <ac:picMkLst>
            <pc:docMk/>
            <pc:sldMk cId="2557542150" sldId="264"/>
            <ac:picMk id="5" creationId="{58BEA36C-E026-A3D9-4F05-AB224801197A}"/>
          </ac:picMkLst>
        </pc:picChg>
      </pc:sldChg>
      <pc:sldMasterChg chg="addSp modSp mod modSldLayout">
        <pc:chgData name="Eric Ranke" userId="fd937742-5873-49fc-88cd-7a6666994a3f" providerId="ADAL" clId="{5D9C9AEE-2DF5-4529-ADDB-BB5C7EE3B4EE}" dt="2025-11-17T18:23:22.752" v="221" actId="478"/>
        <pc:sldMasterMkLst>
          <pc:docMk/>
          <pc:sldMasterMk cId="2094161272" sldId="2147483658"/>
        </pc:sldMasterMkLst>
        <pc:spChg chg="add mod">
          <ac:chgData name="Eric Ranke" userId="fd937742-5873-49fc-88cd-7a6666994a3f" providerId="ADAL" clId="{5D9C9AEE-2DF5-4529-ADDB-BB5C7EE3B4EE}" dt="2025-11-17T18:22:59.034" v="214" actId="1076"/>
          <ac:spMkLst>
            <pc:docMk/>
            <pc:sldMasterMk cId="2094161272" sldId="2147483658"/>
            <ac:spMk id="7" creationId="{33144A36-23BB-1190-C275-BF49A07A0EF9}"/>
          </ac:spMkLst>
        </pc:spChg>
        <pc:spChg chg="add mod">
          <ac:chgData name="Eric Ranke" userId="fd937742-5873-49fc-88cd-7a6666994a3f" providerId="ADAL" clId="{5D9C9AEE-2DF5-4529-ADDB-BB5C7EE3B4EE}" dt="2025-11-17T18:22:59.034" v="214" actId="1076"/>
          <ac:spMkLst>
            <pc:docMk/>
            <pc:sldMasterMk cId="2094161272" sldId="2147483658"/>
            <ac:spMk id="8" creationId="{7DB0CC74-7792-728E-51D9-2A9F929B0E29}"/>
          </ac:spMkLst>
        </pc:spChg>
        <pc:spChg chg="add mod">
          <ac:chgData name="Eric Ranke" userId="fd937742-5873-49fc-88cd-7a6666994a3f" providerId="ADAL" clId="{5D9C9AEE-2DF5-4529-ADDB-BB5C7EE3B4EE}" dt="2025-11-17T18:22:59.034" v="214" actId="1076"/>
          <ac:spMkLst>
            <pc:docMk/>
            <pc:sldMasterMk cId="2094161272" sldId="2147483658"/>
            <ac:spMk id="9" creationId="{C7D5A6C5-CC83-DF79-8F08-17D529ECEBC4}"/>
          </ac:spMkLst>
        </pc:spChg>
        <pc:sldLayoutChg chg="addSp delSp modSp mod">
          <pc:chgData name="Eric Ranke" userId="fd937742-5873-49fc-88cd-7a6666994a3f" providerId="ADAL" clId="{5D9C9AEE-2DF5-4529-ADDB-BB5C7EE3B4EE}" dt="2025-11-17T18:23:02.564" v="215" actId="478"/>
          <pc:sldLayoutMkLst>
            <pc:docMk/>
            <pc:sldMasterMk cId="2094161272" sldId="2147483658"/>
            <pc:sldLayoutMk cId="2738265391" sldId="2147483659"/>
          </pc:sldLayoutMkLst>
          <pc:spChg chg="add del mod">
            <ac:chgData name="Eric Ranke" userId="fd937742-5873-49fc-88cd-7a6666994a3f" providerId="ADAL" clId="{5D9C9AEE-2DF5-4529-ADDB-BB5C7EE3B4EE}" dt="2025-11-17T18:23:02.564" v="215" actId="478"/>
            <ac:spMkLst>
              <pc:docMk/>
              <pc:sldMasterMk cId="2094161272" sldId="2147483658"/>
              <pc:sldLayoutMk cId="2738265391" sldId="2147483659"/>
              <ac:spMk id="2" creationId="{C15C88C1-9090-6380-B110-3184A677507B}"/>
            </ac:spMkLst>
          </pc:spChg>
          <pc:spChg chg="add del mod">
            <ac:chgData name="Eric Ranke" userId="fd937742-5873-49fc-88cd-7a6666994a3f" providerId="ADAL" clId="{5D9C9AEE-2DF5-4529-ADDB-BB5C7EE3B4EE}" dt="2025-11-17T18:23:02.564" v="215" actId="478"/>
            <ac:spMkLst>
              <pc:docMk/>
              <pc:sldMasterMk cId="2094161272" sldId="2147483658"/>
              <pc:sldLayoutMk cId="2738265391" sldId="2147483659"/>
              <ac:spMk id="3" creationId="{3C556CAB-C726-1BA0-E46C-C4BDEDEC4473}"/>
            </ac:spMkLst>
          </pc:spChg>
        </pc:sldLayoutChg>
        <pc:sldLayoutChg chg="delSp mod">
          <pc:chgData name="Eric Ranke" userId="fd937742-5873-49fc-88cd-7a6666994a3f" providerId="ADAL" clId="{5D9C9AEE-2DF5-4529-ADDB-BB5C7EE3B4EE}" dt="2025-11-17T18:23:06.172" v="216" actId="478"/>
          <pc:sldLayoutMkLst>
            <pc:docMk/>
            <pc:sldMasterMk cId="2094161272" sldId="2147483658"/>
            <pc:sldLayoutMk cId="4277740389" sldId="2147483660"/>
          </pc:sldLayoutMkLst>
          <pc:spChg chg="del">
            <ac:chgData name="Eric Ranke" userId="fd937742-5873-49fc-88cd-7a6666994a3f" providerId="ADAL" clId="{5D9C9AEE-2DF5-4529-ADDB-BB5C7EE3B4EE}" dt="2025-11-17T18:23:06.172" v="216" actId="478"/>
            <ac:spMkLst>
              <pc:docMk/>
              <pc:sldMasterMk cId="2094161272" sldId="2147483658"/>
              <pc:sldLayoutMk cId="4277740389" sldId="2147483660"/>
              <ac:spMk id="10" creationId="{DB07959C-ED66-C8E3-1794-4084D3006729}"/>
            </ac:spMkLst>
          </pc:spChg>
          <pc:spChg chg="del">
            <ac:chgData name="Eric Ranke" userId="fd937742-5873-49fc-88cd-7a6666994a3f" providerId="ADAL" clId="{5D9C9AEE-2DF5-4529-ADDB-BB5C7EE3B4EE}" dt="2025-11-17T18:23:06.172" v="216" actId="478"/>
            <ac:spMkLst>
              <pc:docMk/>
              <pc:sldMasterMk cId="2094161272" sldId="2147483658"/>
              <pc:sldLayoutMk cId="4277740389" sldId="2147483660"/>
              <ac:spMk id="13" creationId="{DC418EDF-8CEE-F996-054B-424054D3C50B}"/>
            </ac:spMkLst>
          </pc:spChg>
        </pc:sldLayoutChg>
        <pc:sldLayoutChg chg="delSp mod">
          <pc:chgData name="Eric Ranke" userId="fd937742-5873-49fc-88cd-7a6666994a3f" providerId="ADAL" clId="{5D9C9AEE-2DF5-4529-ADDB-BB5C7EE3B4EE}" dt="2025-11-17T18:23:09.520" v="217" actId="478"/>
          <pc:sldLayoutMkLst>
            <pc:docMk/>
            <pc:sldMasterMk cId="2094161272" sldId="2147483658"/>
            <pc:sldLayoutMk cId="2185508835" sldId="2147483661"/>
          </pc:sldLayoutMkLst>
          <pc:spChg chg="del">
            <ac:chgData name="Eric Ranke" userId="fd937742-5873-49fc-88cd-7a6666994a3f" providerId="ADAL" clId="{5D9C9AEE-2DF5-4529-ADDB-BB5C7EE3B4EE}" dt="2025-11-17T18:23:09.520" v="217" actId="478"/>
            <ac:spMkLst>
              <pc:docMk/>
              <pc:sldMasterMk cId="2094161272" sldId="2147483658"/>
              <pc:sldLayoutMk cId="2185508835" sldId="2147483661"/>
              <ac:spMk id="9" creationId="{8A8F4A90-F445-CBF3-10D7-719911340694}"/>
            </ac:spMkLst>
          </pc:spChg>
          <pc:spChg chg="del">
            <ac:chgData name="Eric Ranke" userId="fd937742-5873-49fc-88cd-7a6666994a3f" providerId="ADAL" clId="{5D9C9AEE-2DF5-4529-ADDB-BB5C7EE3B4EE}" dt="2025-11-17T18:23:09.520" v="217" actId="478"/>
            <ac:spMkLst>
              <pc:docMk/>
              <pc:sldMasterMk cId="2094161272" sldId="2147483658"/>
              <pc:sldLayoutMk cId="2185508835" sldId="2147483661"/>
              <ac:spMk id="10" creationId="{4295DE3D-3237-12D1-B711-921792516528}"/>
            </ac:spMkLst>
          </pc:spChg>
        </pc:sldLayoutChg>
        <pc:sldLayoutChg chg="delSp mod">
          <pc:chgData name="Eric Ranke" userId="fd937742-5873-49fc-88cd-7a6666994a3f" providerId="ADAL" clId="{5D9C9AEE-2DF5-4529-ADDB-BB5C7EE3B4EE}" dt="2025-11-17T18:23:12.604" v="218" actId="478"/>
          <pc:sldLayoutMkLst>
            <pc:docMk/>
            <pc:sldMasterMk cId="2094161272" sldId="2147483658"/>
            <pc:sldLayoutMk cId="3528518051" sldId="2147483662"/>
          </pc:sldLayoutMkLst>
          <pc:spChg chg="del">
            <ac:chgData name="Eric Ranke" userId="fd937742-5873-49fc-88cd-7a6666994a3f" providerId="ADAL" clId="{5D9C9AEE-2DF5-4529-ADDB-BB5C7EE3B4EE}" dt="2025-11-17T18:23:12.604" v="218" actId="478"/>
            <ac:spMkLst>
              <pc:docMk/>
              <pc:sldMasterMk cId="2094161272" sldId="2147483658"/>
              <pc:sldLayoutMk cId="3528518051" sldId="2147483662"/>
              <ac:spMk id="10" creationId="{F0DD6914-1B5F-9A1C-A78C-0A85C6C97D22}"/>
            </ac:spMkLst>
          </pc:spChg>
          <pc:spChg chg="del">
            <ac:chgData name="Eric Ranke" userId="fd937742-5873-49fc-88cd-7a6666994a3f" providerId="ADAL" clId="{5D9C9AEE-2DF5-4529-ADDB-BB5C7EE3B4EE}" dt="2025-11-17T18:23:12.604" v="218" actId="478"/>
            <ac:spMkLst>
              <pc:docMk/>
              <pc:sldMasterMk cId="2094161272" sldId="2147483658"/>
              <pc:sldLayoutMk cId="3528518051" sldId="2147483662"/>
              <ac:spMk id="12" creationId="{16DC895A-672F-CBA4-2E99-2AE10FF2F76E}"/>
            </ac:spMkLst>
          </pc:spChg>
        </pc:sldLayoutChg>
        <pc:sldLayoutChg chg="delSp mod">
          <pc:chgData name="Eric Ranke" userId="fd937742-5873-49fc-88cd-7a6666994a3f" providerId="ADAL" clId="{5D9C9AEE-2DF5-4529-ADDB-BB5C7EE3B4EE}" dt="2025-11-17T18:23:15.759" v="219" actId="478"/>
          <pc:sldLayoutMkLst>
            <pc:docMk/>
            <pc:sldMasterMk cId="2094161272" sldId="2147483658"/>
            <pc:sldLayoutMk cId="689782609" sldId="2147483663"/>
          </pc:sldLayoutMkLst>
          <pc:spChg chg="del">
            <ac:chgData name="Eric Ranke" userId="fd937742-5873-49fc-88cd-7a6666994a3f" providerId="ADAL" clId="{5D9C9AEE-2DF5-4529-ADDB-BB5C7EE3B4EE}" dt="2025-11-17T18:23:15.759" v="219" actId="478"/>
            <ac:spMkLst>
              <pc:docMk/>
              <pc:sldMasterMk cId="2094161272" sldId="2147483658"/>
              <pc:sldLayoutMk cId="689782609" sldId="2147483663"/>
              <ac:spMk id="15" creationId="{040E205B-68C6-FB0D-FB08-BC78BB50A6C8}"/>
            </ac:spMkLst>
          </pc:spChg>
          <pc:spChg chg="del">
            <ac:chgData name="Eric Ranke" userId="fd937742-5873-49fc-88cd-7a6666994a3f" providerId="ADAL" clId="{5D9C9AEE-2DF5-4529-ADDB-BB5C7EE3B4EE}" dt="2025-11-17T18:23:15.759" v="219" actId="478"/>
            <ac:spMkLst>
              <pc:docMk/>
              <pc:sldMasterMk cId="2094161272" sldId="2147483658"/>
              <pc:sldLayoutMk cId="689782609" sldId="2147483663"/>
              <ac:spMk id="17" creationId="{E8D0061A-65EF-36CD-7E64-BA39DBA4CA7F}"/>
            </ac:spMkLst>
          </pc:spChg>
        </pc:sldLayoutChg>
        <pc:sldLayoutChg chg="delSp mod">
          <pc:chgData name="Eric Ranke" userId="fd937742-5873-49fc-88cd-7a6666994a3f" providerId="ADAL" clId="{5D9C9AEE-2DF5-4529-ADDB-BB5C7EE3B4EE}" dt="2025-11-17T18:23:19.539" v="220" actId="478"/>
          <pc:sldLayoutMkLst>
            <pc:docMk/>
            <pc:sldMasterMk cId="2094161272" sldId="2147483658"/>
            <pc:sldLayoutMk cId="1301895360" sldId="2147483664"/>
          </pc:sldLayoutMkLst>
          <pc:spChg chg="del">
            <ac:chgData name="Eric Ranke" userId="fd937742-5873-49fc-88cd-7a6666994a3f" providerId="ADAL" clId="{5D9C9AEE-2DF5-4529-ADDB-BB5C7EE3B4EE}" dt="2025-11-17T18:23:19.539" v="220" actId="478"/>
            <ac:spMkLst>
              <pc:docMk/>
              <pc:sldMasterMk cId="2094161272" sldId="2147483658"/>
              <pc:sldLayoutMk cId="1301895360" sldId="2147483664"/>
              <ac:spMk id="8" creationId="{FACC0A1D-31F6-A751-4B44-39C468D95AAF}"/>
            </ac:spMkLst>
          </pc:spChg>
          <pc:spChg chg="del">
            <ac:chgData name="Eric Ranke" userId="fd937742-5873-49fc-88cd-7a6666994a3f" providerId="ADAL" clId="{5D9C9AEE-2DF5-4529-ADDB-BB5C7EE3B4EE}" dt="2025-11-17T18:23:19.539" v="220" actId="478"/>
            <ac:spMkLst>
              <pc:docMk/>
              <pc:sldMasterMk cId="2094161272" sldId="2147483658"/>
              <pc:sldLayoutMk cId="1301895360" sldId="2147483664"/>
              <ac:spMk id="10" creationId="{86B1AB3A-266C-8511-727B-AF9203823858}"/>
            </ac:spMkLst>
          </pc:spChg>
        </pc:sldLayoutChg>
        <pc:sldLayoutChg chg="delSp mod">
          <pc:chgData name="Eric Ranke" userId="fd937742-5873-49fc-88cd-7a6666994a3f" providerId="ADAL" clId="{5D9C9AEE-2DF5-4529-ADDB-BB5C7EE3B4EE}" dt="2025-11-17T18:23:22.752" v="221" actId="478"/>
          <pc:sldLayoutMkLst>
            <pc:docMk/>
            <pc:sldMasterMk cId="2094161272" sldId="2147483658"/>
            <pc:sldLayoutMk cId="163673146" sldId="2147483665"/>
          </pc:sldLayoutMkLst>
          <pc:spChg chg="del">
            <ac:chgData name="Eric Ranke" userId="fd937742-5873-49fc-88cd-7a6666994a3f" providerId="ADAL" clId="{5D9C9AEE-2DF5-4529-ADDB-BB5C7EE3B4EE}" dt="2025-11-17T18:23:22.752" v="221" actId="478"/>
            <ac:spMkLst>
              <pc:docMk/>
              <pc:sldMasterMk cId="2094161272" sldId="2147483658"/>
              <pc:sldLayoutMk cId="163673146" sldId="2147483665"/>
              <ac:spMk id="6" creationId="{9CB221DE-CF0E-E28B-EA3C-5051E383B7D3}"/>
            </ac:spMkLst>
          </pc:spChg>
          <pc:spChg chg="del">
            <ac:chgData name="Eric Ranke" userId="fd937742-5873-49fc-88cd-7a6666994a3f" providerId="ADAL" clId="{5D9C9AEE-2DF5-4529-ADDB-BB5C7EE3B4EE}" dt="2025-11-17T18:23:22.752" v="221" actId="478"/>
            <ac:spMkLst>
              <pc:docMk/>
              <pc:sldMasterMk cId="2094161272" sldId="2147483658"/>
              <pc:sldLayoutMk cId="163673146" sldId="2147483665"/>
              <ac:spMk id="7" creationId="{78CF0407-B430-0C16-ED18-EE1DB377890B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9B92-1B36-483A-847B-59E243EE62FC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DAF00-8178-4F0D-975F-676B9F85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2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MPSC enforces Public Act 174 and can issue the penalties for violations. These can include a misdemeanor charge, up to one year in prison, and/or a fine of up to $5,000 per violation. </a:t>
            </a:r>
            <a:r>
              <a:rPr lang="en-US" b="1" dirty="0"/>
              <a:t>CLICK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DAF00-8178-4F0D-975F-676B9F85C2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3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 174 prohibits the following contact: Knowingly damaging an underground facility and failing to notify the facility owner/operator, or trying to conceal the damage, or willfully removing marks. This doesn’t apply if the work is done, or the work itself removes the marks. </a:t>
            </a:r>
            <a:r>
              <a:rPr lang="en-US" b="1" dirty="0"/>
              <a:t>CLICK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DAF00-8178-4F0D-975F-676B9F85C2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8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Someone can file a complaint with the Michigan Public Service Commission if they believe they have suffered harm due to another party's failure to comply. 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r>
              <a:rPr lang="en-US" dirty="0"/>
              <a:t>But first they require that the parties try to resolve the problem themselves. 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Afterwards, they will investigate and may take punitive action. 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Penalties can reach up to $5,000 per violation and up to one year in prison. </a:t>
            </a:r>
            <a:endParaRPr lang="es-AR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DAF00-8178-4F0D-975F-676B9F85C2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9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2"/>
                </a:solidFill>
              </a:rPr>
              <a:t>The MPSC employs a tiered penalty approach for excavation violations by government agencies. </a:t>
            </a:r>
            <a:r>
              <a:rPr lang="en-US" dirty="0"/>
              <a:t>This could be a city or township that is not following PA 174. </a:t>
            </a:r>
            <a:endParaRPr lang="en-US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  <a:highlight>
                  <a:srgbClr val="FFFF00"/>
                </a:highlight>
              </a:rPr>
              <a:t>If a government agency engages in an activity that violates the requirements of Public Law 174, the MPSC can fine the community up to $5,000 for its first violation.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If a second violation occurs within a 12-month period, the fine may increase to $10,000 and safety training may be required for staff.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If a third violation occurs within a 12-month period, the government agency could face fines of up to $15,000 and could also lose any government immunity invoked to avoid payment of claims for repair of damage to the </a:t>
            </a:r>
            <a:r>
              <a:rPr lang="en-US">
                <a:solidFill>
                  <a:schemeClr val="tx2"/>
                </a:solidFill>
              </a:rPr>
              <a:t>facilities.</a:t>
            </a:r>
            <a:endParaRPr lang="en-US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DAF00-8178-4F0D-975F-676B9F85C2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2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C0869E1-136D-0DCA-7EA3-EEF5AEAA7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058D5A9-3346-9E1D-1366-33016EA0E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6226"/>
            <a:ext cx="9144000" cy="15915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0E0192-029C-5CBC-9CDF-21E5A3DCC4C9}"/>
              </a:ext>
            </a:extLst>
          </p:cNvPr>
          <p:cNvCxnSpPr>
            <a:cxnSpLocks/>
          </p:cNvCxnSpPr>
          <p:nvPr userDrawn="1"/>
        </p:nvCxnSpPr>
        <p:spPr>
          <a:xfrm flipV="1">
            <a:off x="2660406" y="3583781"/>
            <a:ext cx="6871188" cy="862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MISSDIG811 Logo">
            <a:extLst>
              <a:ext uri="{FF2B5EF4-FFF2-40B4-BE49-F238E27FC236}">
                <a16:creationId xmlns:a16="http://schemas.microsoft.com/office/drawing/2014/main" id="{7E753758-4F21-940A-1D32-636E1C478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D52467-505D-D1F1-1B88-CB937445AB1E}"/>
              </a:ext>
            </a:extLst>
          </p:cNvPr>
          <p:cNvSpPr/>
          <p:nvPr userDrawn="1"/>
        </p:nvSpPr>
        <p:spPr bwMode="white">
          <a:xfrm>
            <a:off x="0" y="0"/>
            <a:ext cx="12192000" cy="940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8808F-A8C5-78E7-EE8E-1AFC00B79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28" y="1181819"/>
            <a:ext cx="11618343" cy="501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MISSDIG811 Logo">
            <a:extLst>
              <a:ext uri="{FF2B5EF4-FFF2-40B4-BE49-F238E27FC236}">
                <a16:creationId xmlns:a16="http://schemas.microsoft.com/office/drawing/2014/main" id="{26828F94-F33F-C41D-39FD-6C1043B58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EDA62-ED63-8CDF-5AAC-24A7ADB8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09" y="18255"/>
            <a:ext cx="11618343" cy="92202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5DCA2-2BC4-80A7-D3B8-8BF9929EF0A9}"/>
              </a:ext>
            </a:extLst>
          </p:cNvPr>
          <p:cNvSpPr/>
          <p:nvPr userDrawn="1"/>
        </p:nvSpPr>
        <p:spPr>
          <a:xfrm flipV="1">
            <a:off x="0" y="940280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740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 userDrawn="1">
          <p15:clr>
            <a:srgbClr val="FBAE40"/>
          </p15:clr>
        </p15:guide>
        <p15:guide id="2" orient="horz" pos="3912" userDrawn="1">
          <p15:clr>
            <a:srgbClr val="FBAE40"/>
          </p15:clr>
        </p15:guide>
        <p15:guide id="3" pos="168" userDrawn="1">
          <p15:clr>
            <a:srgbClr val="FBAE40"/>
          </p15:clr>
        </p15:guide>
        <p15:guide id="4" pos="75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887C-92F6-9581-305B-F256A31B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74251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9E1FF-E00F-A9EA-F189-5E7085677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57725"/>
            <a:ext cx="10515600" cy="14319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85A973-4B98-EFFC-BFE3-DC47D32DE1F0}"/>
              </a:ext>
            </a:extLst>
          </p:cNvPr>
          <p:cNvCxnSpPr>
            <a:cxnSpLocks/>
          </p:cNvCxnSpPr>
          <p:nvPr userDrawn="1"/>
        </p:nvCxnSpPr>
        <p:spPr>
          <a:xfrm flipV="1">
            <a:off x="831850" y="4550673"/>
            <a:ext cx="6871188" cy="862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DIG811 Logo">
            <a:extLst>
              <a:ext uri="{FF2B5EF4-FFF2-40B4-BE49-F238E27FC236}">
                <a16:creationId xmlns:a16="http://schemas.microsoft.com/office/drawing/2014/main" id="{2DAA2C51-E183-C62D-2C48-148424AC9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92BD7-77DC-8C59-3E77-F83E7D80D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1100"/>
            <a:ext cx="5181600" cy="5029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04A5E-4CE7-0700-B981-92434BE91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1100"/>
            <a:ext cx="5181600" cy="5029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C446B-EB45-2758-5273-C25A3679110B}"/>
              </a:ext>
            </a:extLst>
          </p:cNvPr>
          <p:cNvSpPr/>
          <p:nvPr userDrawn="1"/>
        </p:nvSpPr>
        <p:spPr bwMode="white">
          <a:xfrm>
            <a:off x="0" y="0"/>
            <a:ext cx="12192000" cy="940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noProof="0"/>
          </a:p>
        </p:txBody>
      </p:sp>
      <p:pic>
        <p:nvPicPr>
          <p:cNvPr id="9" name="Picture 8" descr="MISSDIG811 Logo">
            <a:extLst>
              <a:ext uri="{FF2B5EF4-FFF2-40B4-BE49-F238E27FC236}">
                <a16:creationId xmlns:a16="http://schemas.microsoft.com/office/drawing/2014/main" id="{9BFE87AD-0E30-E490-FD0D-D69B6AB10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7C14D57-9F7F-8D07-3644-0B7913AC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09" y="18255"/>
            <a:ext cx="11618343" cy="922023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E7BCE8-C473-546E-AD70-EC21612FD9EE}"/>
              </a:ext>
            </a:extLst>
          </p:cNvPr>
          <p:cNvSpPr/>
          <p:nvPr userDrawn="1"/>
        </p:nvSpPr>
        <p:spPr>
          <a:xfrm flipV="1">
            <a:off x="0" y="940280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51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7FEF4-46D1-2CB6-EFDB-2D34290D3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1099"/>
            <a:ext cx="5157787" cy="714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79078-7B60-C88D-BC9B-86296851E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958196"/>
            <a:ext cx="5157787" cy="4252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DB7B4-68A8-1CFB-81F4-975B35FF4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1099"/>
            <a:ext cx="5183188" cy="7143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A01282-FBE8-8E55-D511-1BE080D99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1958196"/>
            <a:ext cx="5183188" cy="4252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3A921B-ACC7-CBB7-0815-4F558FA6714C}"/>
              </a:ext>
            </a:extLst>
          </p:cNvPr>
          <p:cNvSpPr/>
          <p:nvPr userDrawn="1"/>
        </p:nvSpPr>
        <p:spPr bwMode="white">
          <a:xfrm>
            <a:off x="0" y="0"/>
            <a:ext cx="12192000" cy="940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noProof="0"/>
          </a:p>
        </p:txBody>
      </p:sp>
      <p:pic>
        <p:nvPicPr>
          <p:cNvPr id="14" name="Picture 13" descr="MISSDIG811 Logo">
            <a:extLst>
              <a:ext uri="{FF2B5EF4-FFF2-40B4-BE49-F238E27FC236}">
                <a16:creationId xmlns:a16="http://schemas.microsoft.com/office/drawing/2014/main" id="{2DFB1474-1D2F-9D0B-17F1-DA28BD235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43721BF-1BC9-978E-E579-6DC04E14122D}"/>
              </a:ext>
            </a:extLst>
          </p:cNvPr>
          <p:cNvSpPr txBox="1">
            <a:spLocks/>
          </p:cNvSpPr>
          <p:nvPr userDrawn="1"/>
        </p:nvSpPr>
        <p:spPr>
          <a:xfrm>
            <a:off x="286109" y="18255"/>
            <a:ext cx="11618343" cy="922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802AB4-581A-FFB5-490F-E3B108F77B2C}"/>
              </a:ext>
            </a:extLst>
          </p:cNvPr>
          <p:cNvSpPr/>
          <p:nvPr userDrawn="1"/>
        </p:nvSpPr>
        <p:spPr>
          <a:xfrm flipV="1">
            <a:off x="0" y="940280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978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DB943B-FADC-FF1D-17F5-A3D1ADF6F836}"/>
              </a:ext>
            </a:extLst>
          </p:cNvPr>
          <p:cNvSpPr/>
          <p:nvPr userDrawn="1"/>
        </p:nvSpPr>
        <p:spPr bwMode="white">
          <a:xfrm>
            <a:off x="0" y="0"/>
            <a:ext cx="12192000" cy="940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noProof="0"/>
          </a:p>
        </p:txBody>
      </p:sp>
      <p:pic>
        <p:nvPicPr>
          <p:cNvPr id="7" name="Picture 6" descr="MISSDIG811 Logo">
            <a:extLst>
              <a:ext uri="{FF2B5EF4-FFF2-40B4-BE49-F238E27FC236}">
                <a16:creationId xmlns:a16="http://schemas.microsoft.com/office/drawing/2014/main" id="{C27F20CB-E6FF-521C-1CD8-073E2FFAA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AFF680-80FE-1F5B-E709-32D1226AD455}"/>
              </a:ext>
            </a:extLst>
          </p:cNvPr>
          <p:cNvSpPr txBox="1">
            <a:spLocks/>
          </p:cNvSpPr>
          <p:nvPr userDrawn="1"/>
        </p:nvSpPr>
        <p:spPr>
          <a:xfrm>
            <a:off x="286109" y="18255"/>
            <a:ext cx="11618343" cy="922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872901-59EE-F765-F914-8978EF870342}"/>
              </a:ext>
            </a:extLst>
          </p:cNvPr>
          <p:cNvSpPr/>
          <p:nvPr userDrawn="1"/>
        </p:nvSpPr>
        <p:spPr>
          <a:xfrm flipV="1">
            <a:off x="0" y="940280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189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SSDIG811 Logo">
            <a:extLst>
              <a:ext uri="{FF2B5EF4-FFF2-40B4-BE49-F238E27FC236}">
                <a16:creationId xmlns:a16="http://schemas.microsoft.com/office/drawing/2014/main" id="{90241C31-9867-26B0-1EE8-93D5A76E0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7947" y="23121"/>
            <a:ext cx="1784053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6B7673-F17A-69E3-2AC9-332EC4DD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37016-DB3C-13D3-DD1A-3FE68D2BC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263D1-4DDB-0818-E4ED-342F4DECC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6E24D1-80E8-498E-9AD4-5813BB9C5EA8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C5E62-567F-4CB1-62A6-AAC0A364F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7DE9F-A986-08E4-3AEE-57BEB9043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EF4FF-0012-4963-AC15-5C486EB93FA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144A36-23BB-1190-C275-BF49A07A0EF9}"/>
              </a:ext>
            </a:extLst>
          </p:cNvPr>
          <p:cNvSpPr/>
          <p:nvPr userDrawn="1"/>
        </p:nvSpPr>
        <p:spPr>
          <a:xfrm>
            <a:off x="0" y="6349482"/>
            <a:ext cx="12192000" cy="5085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Safety Is In Your Hands. Every Dig. Every Time.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0CC74-7792-728E-51D9-2A9F929B0E29}"/>
              </a:ext>
            </a:extLst>
          </p:cNvPr>
          <p:cNvSpPr/>
          <p:nvPr userDrawn="1"/>
        </p:nvSpPr>
        <p:spPr>
          <a:xfrm flipV="1">
            <a:off x="0" y="6303762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5A6C5-CC83-DF79-8F08-17D529ECEBC4}"/>
              </a:ext>
            </a:extLst>
          </p:cNvPr>
          <p:cNvSpPr txBox="1"/>
          <p:nvPr userDrawn="1"/>
        </p:nvSpPr>
        <p:spPr>
          <a:xfrm>
            <a:off x="10813096" y="6588658"/>
            <a:ext cx="1378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Updated 11/17/2025</a:t>
            </a:r>
          </a:p>
        </p:txBody>
      </p:sp>
    </p:spTree>
    <p:extLst>
      <p:ext uri="{BB962C8B-B14F-4D97-AF65-F5344CB8AC3E}">
        <p14:creationId xmlns:p14="http://schemas.microsoft.com/office/powerpoint/2010/main" val="209416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en/view-image.php?image=161523&amp;picture=judge-gavel-money-and-handcuff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90FA-5484-7942-435E-2F4A4FFFFB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Penalties &amp; Liability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F1D2A1-E37E-1EC6-119F-F296EF19F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Happens When the Law Isn’t Followed</a:t>
            </a:r>
          </a:p>
        </p:txBody>
      </p:sp>
    </p:spTree>
    <p:extLst>
      <p:ext uri="{BB962C8B-B14F-4D97-AF65-F5344CB8AC3E}">
        <p14:creationId xmlns:p14="http://schemas.microsoft.com/office/powerpoint/2010/main" val="171681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1A33-27E8-E041-5B9E-C6996CA7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Penalties for Violating Public Act 174</a:t>
            </a:r>
          </a:p>
        </p:txBody>
      </p:sp>
      <p:pic>
        <p:nvPicPr>
          <p:cNvPr id="7" name="Picture 6" descr="A logo with a blue border&#10;&#10;AI-generated content may be incorrect.">
            <a:extLst>
              <a:ext uri="{FF2B5EF4-FFF2-40B4-BE49-F238E27FC236}">
                <a16:creationId xmlns:a16="http://schemas.microsoft.com/office/drawing/2014/main" id="{19E4671E-3D42-4C9A-3B63-5ABBC43F2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3" y="1181100"/>
            <a:ext cx="2667403" cy="2667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1BEAB7-99A0-7FC7-EACD-DC2732C4A61F}"/>
              </a:ext>
            </a:extLst>
          </p:cNvPr>
          <p:cNvSpPr/>
          <p:nvPr/>
        </p:nvSpPr>
        <p:spPr>
          <a:xfrm>
            <a:off x="3609636" y="2248303"/>
            <a:ext cx="2485644" cy="3200400"/>
          </a:xfrm>
          <a:prstGeom prst="roundRect">
            <a:avLst>
              <a:gd name="adj" fmla="val 8816"/>
            </a:avLst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bIns="182880" rtlCol="0" anchor="b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Misdemeanor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1C69917-1901-E69F-D78F-1AB4A72AC533}"/>
              </a:ext>
            </a:extLst>
          </p:cNvPr>
          <p:cNvSpPr/>
          <p:nvPr/>
        </p:nvSpPr>
        <p:spPr>
          <a:xfrm>
            <a:off x="6453018" y="2249424"/>
            <a:ext cx="2485644" cy="3200400"/>
          </a:xfrm>
          <a:prstGeom prst="roundRect">
            <a:avLst>
              <a:gd name="adj" fmla="val 8816"/>
            </a:avLst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bIns="91440" rtlCol="0" anchor="b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Up to 1 year in prison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67244F-37B4-C329-777D-E491FDB79D2F}"/>
              </a:ext>
            </a:extLst>
          </p:cNvPr>
          <p:cNvSpPr/>
          <p:nvPr/>
        </p:nvSpPr>
        <p:spPr>
          <a:xfrm>
            <a:off x="9296400" y="2248303"/>
            <a:ext cx="2485644" cy="3200400"/>
          </a:xfrm>
          <a:prstGeom prst="roundRect">
            <a:avLst>
              <a:gd name="adj" fmla="val 8816"/>
            </a:avLst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bIns="182880" rtlCol="0" anchor="b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Up to a $5,000 fine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7A240D4-0040-C48F-EC3E-42A8995E2C8C}"/>
              </a:ext>
            </a:extLst>
          </p:cNvPr>
          <p:cNvCxnSpPr/>
          <p:nvPr/>
        </p:nvCxnSpPr>
        <p:spPr>
          <a:xfrm>
            <a:off x="3805382" y="4461164"/>
            <a:ext cx="7860145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AA32841-1B6E-0459-26C2-414CBB915968}"/>
              </a:ext>
            </a:extLst>
          </p:cNvPr>
          <p:cNvSpPr/>
          <p:nvPr/>
        </p:nvSpPr>
        <p:spPr>
          <a:xfrm>
            <a:off x="4134654" y="2514801"/>
            <a:ext cx="1435608" cy="143560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5DD800-900F-9F58-A10E-80B045269A0E}"/>
              </a:ext>
            </a:extLst>
          </p:cNvPr>
          <p:cNvSpPr/>
          <p:nvPr/>
        </p:nvSpPr>
        <p:spPr>
          <a:xfrm>
            <a:off x="7017650" y="2514801"/>
            <a:ext cx="1435608" cy="143560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0F2FB5-81C9-7B22-F9F8-684408C44DBE}"/>
              </a:ext>
            </a:extLst>
          </p:cNvPr>
          <p:cNvSpPr/>
          <p:nvPr/>
        </p:nvSpPr>
        <p:spPr>
          <a:xfrm>
            <a:off x="9821418" y="2514801"/>
            <a:ext cx="1435608" cy="143560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86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2B2F78-1EBE-6241-3E13-B74AF8483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YOU…</a:t>
            </a:r>
          </a:p>
          <a:p>
            <a:pPr lvl="1"/>
            <a:r>
              <a:rPr lang="en-US" dirty="0"/>
              <a:t>Knowingly damage underground facility &amp; fail to promptly notify the </a:t>
            </a:r>
            <a:br>
              <a:rPr lang="en-US" dirty="0"/>
            </a:br>
            <a:r>
              <a:rPr lang="en-US" dirty="0"/>
              <a:t>facility owner/operator.</a:t>
            </a:r>
          </a:p>
          <a:p>
            <a:pPr lvl="1"/>
            <a:r>
              <a:rPr lang="en-US" dirty="0"/>
              <a:t>Knowingly damage facility &amp; conceal damage.</a:t>
            </a:r>
          </a:p>
          <a:p>
            <a:pPr lvl="1"/>
            <a:r>
              <a:rPr lang="en-US" dirty="0"/>
              <a:t>Willfully remove marks, unless work is done, or work removes marks.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85A1A3-0714-135F-B195-D572C4B41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Penalties for Violating Public Act 174</a:t>
            </a:r>
          </a:p>
        </p:txBody>
      </p:sp>
      <p:pic>
        <p:nvPicPr>
          <p:cNvPr id="4" name="Picture 3" descr="A logo with a blue border&#10;&#10;AI-generated content may be incorrect.">
            <a:extLst>
              <a:ext uri="{FF2B5EF4-FFF2-40B4-BE49-F238E27FC236}">
                <a16:creationId xmlns:a16="http://schemas.microsoft.com/office/drawing/2014/main" id="{98843D2F-CCF9-4D30-8F14-1523625A1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31" y="3429000"/>
            <a:ext cx="2667403" cy="2667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4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B264ED-0495-BFC6-E119-49E0A0534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81819"/>
            <a:ext cx="5809171" cy="5015795"/>
          </a:xfrm>
        </p:spPr>
        <p:txBody>
          <a:bodyPr>
            <a:normAutofit/>
          </a:bodyPr>
          <a:lstStyle/>
          <a:p>
            <a:r>
              <a:rPr lang="en-US" sz="2000" dirty="0"/>
              <a:t>Any party, excavator, or facility owner can file a complaint if they feel that they have suffered a damage due to the non-compliance of another party.</a:t>
            </a:r>
          </a:p>
          <a:p>
            <a:r>
              <a:rPr lang="en-US" sz="2000" dirty="0"/>
              <a:t>The MPSC requires that some sort of conflict resolution take place between the parties prior to their involvement</a:t>
            </a:r>
          </a:p>
          <a:p>
            <a:r>
              <a:rPr lang="en-US" sz="2000" dirty="0"/>
              <a:t>MPSC will investigate the claims and can take punitive action against any Michigan stakeholder in violation of Public Act 174</a:t>
            </a:r>
          </a:p>
          <a:p>
            <a:r>
              <a:rPr lang="en-US" sz="2000" dirty="0"/>
              <a:t>Penalties can be as high as $5,000.00 per violation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71AE4B-46B8-EB80-D94D-44E5BE7A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Penalties for Violating Public Act 174</a:t>
            </a:r>
          </a:p>
        </p:txBody>
      </p:sp>
      <p:pic>
        <p:nvPicPr>
          <p:cNvPr id="4" name="Picture 3" descr="A gavel and handcuffs on money&#10;&#10;Description automatically generated">
            <a:extLst>
              <a:ext uri="{FF2B5EF4-FFF2-40B4-BE49-F238E27FC236}">
                <a16:creationId xmlns:a16="http://schemas.microsoft.com/office/drawing/2014/main" id="{5F058723-7E51-583E-B8BB-7238643C4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074" r="16396" b="-2"/>
          <a:stretch/>
        </p:blipFill>
        <p:spPr>
          <a:xfrm>
            <a:off x="418681" y="1181100"/>
            <a:ext cx="5295761" cy="480753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54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47E8A8-7743-4B9B-2E17-A0C468726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MPSC employs a tiered penalty approach for excavation violations by government agencies.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A2C604-C7CE-4AB7-73FF-FDD84352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Penalties for Government Agencies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496555-3AF2-ABEB-B29A-AE8137070533}"/>
              </a:ext>
            </a:extLst>
          </p:cNvPr>
          <p:cNvGrpSpPr/>
          <p:nvPr/>
        </p:nvGrpSpPr>
        <p:grpSpPr>
          <a:xfrm>
            <a:off x="8096074" y="1807122"/>
            <a:ext cx="3727445" cy="4304159"/>
            <a:chOff x="8096074" y="1807122"/>
            <a:chExt cx="3727445" cy="430415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7B721C-4758-4A9B-9114-9562C45ABFEB}"/>
                </a:ext>
              </a:extLst>
            </p:cNvPr>
            <p:cNvSpPr txBox="1"/>
            <p:nvPr/>
          </p:nvSpPr>
          <p:spPr>
            <a:xfrm>
              <a:off x="8096074" y="1807122"/>
              <a:ext cx="3727445" cy="132343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8000" b="1" dirty="0">
                  <a:solidFill>
                    <a:srgbClr val="509236"/>
                  </a:solidFill>
                  <a:latin typeface="Montserrat" pitchFamily="2" charset="0"/>
                </a:rPr>
                <a:t>3</a:t>
              </a:r>
              <a:endParaRPr lang="en-US" sz="8800" b="1" dirty="0">
                <a:solidFill>
                  <a:srgbClr val="509236"/>
                </a:solidFill>
                <a:latin typeface="Montserrat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28E8A-3002-A26E-60B9-EADB9DD1A339}"/>
                </a:ext>
              </a:extLst>
            </p:cNvPr>
            <p:cNvSpPr txBox="1"/>
            <p:nvPr/>
          </p:nvSpPr>
          <p:spPr>
            <a:xfrm>
              <a:off x="8096074" y="4079956"/>
              <a:ext cx="3727445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/>
                <a:t>If a third violation occurs within a 12-month period, the government agency could face fines of up to $15,000 and could also lose any government immunity invoked to avoid payment of claims for repair of damage to the facilities.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F2340E8-E637-835C-81EB-7C7C21124746}"/>
                </a:ext>
              </a:extLst>
            </p:cNvPr>
            <p:cNvGrpSpPr/>
            <p:nvPr/>
          </p:nvGrpSpPr>
          <p:grpSpPr>
            <a:xfrm>
              <a:off x="8197855" y="2797535"/>
              <a:ext cx="3503264" cy="1351360"/>
              <a:chOff x="8314577" y="2800429"/>
              <a:chExt cx="3503264" cy="1351360"/>
            </a:xfrm>
          </p:grpSpPr>
          <p:pic>
            <p:nvPicPr>
              <p:cNvPr id="18" name="Graphic 17" descr="Close with solid fill">
                <a:extLst>
                  <a:ext uri="{FF2B5EF4-FFF2-40B4-BE49-F238E27FC236}">
                    <a16:creationId xmlns:a16="http://schemas.microsoft.com/office/drawing/2014/main" id="{29BEC2F5-B3BB-A6DA-FB25-AE083AD18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07158" y="2800429"/>
                <a:ext cx="1338723" cy="1339637"/>
              </a:xfrm>
              <a:prstGeom prst="rect">
                <a:avLst/>
              </a:prstGeom>
            </p:spPr>
          </p:pic>
          <p:pic>
            <p:nvPicPr>
              <p:cNvPr id="19" name="Graphic 18" descr="Close with solid fill">
                <a:extLst>
                  <a:ext uri="{FF2B5EF4-FFF2-40B4-BE49-F238E27FC236}">
                    <a16:creationId xmlns:a16="http://schemas.microsoft.com/office/drawing/2014/main" id="{7C22E97D-1E52-3F10-618A-C36542FC7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479118" y="2800429"/>
                <a:ext cx="1338723" cy="1339637"/>
              </a:xfrm>
              <a:prstGeom prst="rect">
                <a:avLst/>
              </a:prstGeom>
            </p:spPr>
          </p:pic>
          <p:pic>
            <p:nvPicPr>
              <p:cNvPr id="20" name="Graphic 19" descr="Close with solid fill">
                <a:extLst>
                  <a:ext uri="{FF2B5EF4-FFF2-40B4-BE49-F238E27FC236}">
                    <a16:creationId xmlns:a16="http://schemas.microsoft.com/office/drawing/2014/main" id="{4D7EAB23-1F7D-62AD-069E-DD5E6C183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14577" y="2812152"/>
                <a:ext cx="1338723" cy="1339637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641DED-9101-BB19-4F50-6439CB640708}"/>
              </a:ext>
            </a:extLst>
          </p:cNvPr>
          <p:cNvGrpSpPr/>
          <p:nvPr/>
        </p:nvGrpSpPr>
        <p:grpSpPr>
          <a:xfrm>
            <a:off x="4231259" y="1807122"/>
            <a:ext cx="3727445" cy="3473163"/>
            <a:chOff x="4173502" y="1807122"/>
            <a:chExt cx="3727445" cy="347316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278E98-43AD-3ABC-F612-B6551DA61A8D}"/>
                </a:ext>
              </a:extLst>
            </p:cNvPr>
            <p:cNvSpPr txBox="1"/>
            <p:nvPr/>
          </p:nvSpPr>
          <p:spPr>
            <a:xfrm>
              <a:off x="4173502" y="1807122"/>
              <a:ext cx="3727445" cy="132343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8000" b="1" dirty="0">
                  <a:solidFill>
                    <a:srgbClr val="509236"/>
                  </a:solidFill>
                  <a:latin typeface="Montserrat" pitchFamily="2" charset="0"/>
                </a:rPr>
                <a:t>2</a:t>
              </a:r>
              <a:endParaRPr lang="en-US" sz="8800" b="1" dirty="0">
                <a:solidFill>
                  <a:srgbClr val="509236"/>
                </a:solidFill>
                <a:latin typeface="Montserrat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0AE2EE-7C41-C6FB-562A-846B94B03AE8}"/>
                </a:ext>
              </a:extLst>
            </p:cNvPr>
            <p:cNvSpPr txBox="1"/>
            <p:nvPr/>
          </p:nvSpPr>
          <p:spPr>
            <a:xfrm>
              <a:off x="4173502" y="4079956"/>
              <a:ext cx="372744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/>
                <a:t>If a second violation occurs within a 12-month period, the fine may increase to $10,000 and safety training may be required for staff.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7224D76-D166-DBB1-1C13-329176FB5EFE}"/>
                </a:ext>
              </a:extLst>
            </p:cNvPr>
            <p:cNvGrpSpPr/>
            <p:nvPr/>
          </p:nvGrpSpPr>
          <p:grpSpPr>
            <a:xfrm>
              <a:off x="4880348" y="2809258"/>
              <a:ext cx="2431304" cy="1351360"/>
              <a:chOff x="8896817" y="2812151"/>
              <a:chExt cx="2431304" cy="1351360"/>
            </a:xfrm>
          </p:grpSpPr>
          <p:pic>
            <p:nvPicPr>
              <p:cNvPr id="29" name="Graphic 28" descr="Close with solid fill">
                <a:extLst>
                  <a:ext uri="{FF2B5EF4-FFF2-40B4-BE49-F238E27FC236}">
                    <a16:creationId xmlns:a16="http://schemas.microsoft.com/office/drawing/2014/main" id="{D2B165E6-EEB8-D61C-6590-6CF15116F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9398" y="2812151"/>
                <a:ext cx="1338723" cy="1339637"/>
              </a:xfrm>
              <a:prstGeom prst="rect">
                <a:avLst/>
              </a:prstGeom>
            </p:spPr>
          </p:pic>
          <p:pic>
            <p:nvPicPr>
              <p:cNvPr id="31" name="Graphic 30" descr="Close with solid fill">
                <a:extLst>
                  <a:ext uri="{FF2B5EF4-FFF2-40B4-BE49-F238E27FC236}">
                    <a16:creationId xmlns:a16="http://schemas.microsoft.com/office/drawing/2014/main" id="{5356FD89-C2C9-9643-C572-C8C20E553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896817" y="2823874"/>
                <a:ext cx="1338723" cy="1339637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2FD16D-B1E8-2F32-5179-004DEFB1B7E8}"/>
              </a:ext>
            </a:extLst>
          </p:cNvPr>
          <p:cNvGrpSpPr/>
          <p:nvPr/>
        </p:nvGrpSpPr>
        <p:grpSpPr>
          <a:xfrm>
            <a:off x="366443" y="1807122"/>
            <a:ext cx="3727445" cy="3750162"/>
            <a:chOff x="4173502" y="1807122"/>
            <a:chExt cx="3727445" cy="37501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CDD6FDD-089F-4FAB-79B0-576631D30D6D}"/>
                </a:ext>
              </a:extLst>
            </p:cNvPr>
            <p:cNvSpPr txBox="1"/>
            <p:nvPr/>
          </p:nvSpPr>
          <p:spPr>
            <a:xfrm>
              <a:off x="4173502" y="1807122"/>
              <a:ext cx="3727445" cy="132343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8000" b="1" dirty="0">
                  <a:solidFill>
                    <a:srgbClr val="509236"/>
                  </a:solidFill>
                  <a:latin typeface="Montserrat" pitchFamily="2" charset="0"/>
                </a:rPr>
                <a:t>1</a:t>
              </a:r>
              <a:endParaRPr lang="en-US" sz="8800" b="1" dirty="0">
                <a:solidFill>
                  <a:srgbClr val="509236"/>
                </a:solidFill>
                <a:latin typeface="Montserrat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174A5CC-AD7D-AEBF-980B-B1AF9F427951}"/>
                </a:ext>
              </a:extLst>
            </p:cNvPr>
            <p:cNvSpPr txBox="1"/>
            <p:nvPr/>
          </p:nvSpPr>
          <p:spPr>
            <a:xfrm>
              <a:off x="4173502" y="4079956"/>
              <a:ext cx="372744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/>
                <a:t>If a government agency engages in an activity that violates the requirements of Public Law 174, the MPSC can fine the community up to $5,000 for its first violation.</a:t>
              </a:r>
            </a:p>
          </p:txBody>
        </p:sp>
        <p:pic>
          <p:nvPicPr>
            <p:cNvPr id="38" name="Graphic 37" descr="Close with solid fill">
              <a:extLst>
                <a:ext uri="{FF2B5EF4-FFF2-40B4-BE49-F238E27FC236}">
                  <a16:creationId xmlns:a16="http://schemas.microsoft.com/office/drawing/2014/main" id="{D56B614C-9D36-608C-9F81-462A2E42C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67864" y="2820981"/>
              <a:ext cx="1338723" cy="1339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08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D35A73-4860-9681-1237-92B1D0C45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excavator is responsible for protecting underground facilities once marks are placed.</a:t>
            </a:r>
          </a:p>
          <a:p>
            <a:r>
              <a:rPr lang="en-US" dirty="0"/>
              <a:t>If damage occurs on an expired ticket, or without contacting 811, the excavator is treated as if no ticket was ever placed.</a:t>
            </a:r>
          </a:p>
          <a:p>
            <a:r>
              <a:rPr lang="en-US" dirty="0"/>
              <a:t>Facility owners are responsible for accurate marking within </a:t>
            </a:r>
            <a:r>
              <a:rPr lang="en-US" b="1" dirty="0"/>
              <a:t>3 business days</a:t>
            </a:r>
            <a:r>
              <a:rPr lang="en-US" dirty="0"/>
              <a:t>.</a:t>
            </a:r>
          </a:p>
          <a:p>
            <a:r>
              <a:rPr lang="en-US" dirty="0"/>
              <a:t>If a facility is unmarked or improperly marked, the facility owner/operator may bear liability.</a:t>
            </a:r>
          </a:p>
          <a:p>
            <a:r>
              <a:rPr lang="en-US" dirty="0"/>
              <a:t>MISS DIG 811 does not mark lines and is not liable for damages.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1130D8-7567-5FFB-54D5-7D360BDC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Liable When Damage Occurs?</a:t>
            </a:r>
          </a:p>
        </p:txBody>
      </p:sp>
    </p:spTree>
    <p:extLst>
      <p:ext uri="{BB962C8B-B14F-4D97-AF65-F5344CB8AC3E}">
        <p14:creationId xmlns:p14="http://schemas.microsoft.com/office/powerpoint/2010/main" val="287279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66106-EB81-11C4-CBB6-E5C4BB1A7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Expired Ticket: </a:t>
            </a:r>
          </a:p>
          <a:p>
            <a:pPr lvl="1"/>
            <a:r>
              <a:rPr lang="en-US" dirty="0"/>
              <a:t>Excavator assumes full responsibility for any damage.</a:t>
            </a:r>
          </a:p>
          <a:p>
            <a:r>
              <a:rPr lang="en-US" b="1" dirty="0"/>
              <a:t>Digging Before Positive Response is complete: </a:t>
            </a:r>
          </a:p>
          <a:p>
            <a:pPr lvl="1"/>
            <a:r>
              <a:rPr lang="en-US" dirty="0"/>
              <a:t>Excavator is liable.</a:t>
            </a:r>
          </a:p>
          <a:p>
            <a:r>
              <a:rPr lang="en-US" b="1" dirty="0"/>
              <a:t>Marks destroyed and no Retransmit requested: </a:t>
            </a:r>
          </a:p>
          <a:p>
            <a:pPr lvl="1"/>
            <a:r>
              <a:rPr lang="en-US" dirty="0"/>
              <a:t>Excavator is liable.</a:t>
            </a:r>
          </a:p>
          <a:p>
            <a:r>
              <a:rPr lang="en-US" b="1" dirty="0"/>
              <a:t>Inaccurate or missing marks: </a:t>
            </a:r>
          </a:p>
          <a:p>
            <a:pPr lvl="1"/>
            <a:r>
              <a:rPr lang="en-US" dirty="0"/>
              <a:t>Facility owner/operator may be liable.</a:t>
            </a:r>
          </a:p>
          <a:p>
            <a:r>
              <a:rPr lang="en-US" b="1" dirty="0"/>
              <a:t>Digging without soft excavation in the Caution Zone: </a:t>
            </a:r>
          </a:p>
          <a:p>
            <a:pPr lvl="1"/>
            <a:r>
              <a:rPr lang="en-US" dirty="0"/>
              <a:t>Excavator is liable.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AFF854-34C9-C084-CEB7-74D984B8B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Situations That Shift </a:t>
            </a:r>
            <a:r>
              <a:rPr lang="en-US" dirty="0" err="1"/>
              <a:t>Liaiblity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07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421794-883F-FBC2-D02B-BF461150C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29" y="1181819"/>
            <a:ext cx="6380190" cy="5015795"/>
          </a:xfrm>
        </p:spPr>
        <p:txBody>
          <a:bodyPr/>
          <a:lstStyle/>
          <a:p>
            <a:r>
              <a:rPr lang="en-US" dirty="0"/>
              <a:t>Excavators must </a:t>
            </a:r>
            <a:r>
              <a:rPr lang="en-US" b="1" dirty="0"/>
              <a:t>immediately notify </a:t>
            </a:r>
            <a:r>
              <a:rPr lang="en-US" dirty="0"/>
              <a:t>the facility owner/operator of any contact or damage.</a:t>
            </a:r>
          </a:p>
          <a:p>
            <a:r>
              <a:rPr lang="en-US" dirty="0"/>
              <a:t>Excavators must </a:t>
            </a:r>
            <a:r>
              <a:rPr lang="en-US" b="1" dirty="0"/>
              <a:t>stop work </a:t>
            </a:r>
            <a:r>
              <a:rPr lang="en-US" dirty="0"/>
              <a:t>in the area until the utility evaluates and repairs the facility.</a:t>
            </a:r>
          </a:p>
          <a:p>
            <a:r>
              <a:rPr lang="en-US" dirty="0"/>
              <a:t>Failure to report damage is a citable offense under PA 174.</a:t>
            </a:r>
          </a:p>
          <a:p>
            <a:r>
              <a:rPr lang="en-US" dirty="0"/>
              <a:t>Not reporting or concealing damage increases penalties and can lead to misdemeanor charges.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B96104-3534-5946-D237-94F805D21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Reporting Requirements</a:t>
            </a:r>
          </a:p>
        </p:txBody>
      </p:sp>
      <p:pic>
        <p:nvPicPr>
          <p:cNvPr id="4" name="Picture 3" descr="A picture containing ground, outdoor, dirt, sandy&#10;&#10;Description automatically generated">
            <a:extLst>
              <a:ext uri="{FF2B5EF4-FFF2-40B4-BE49-F238E27FC236}">
                <a16:creationId xmlns:a16="http://schemas.microsoft.com/office/drawing/2014/main" id="{F9C19BDC-0CCB-13E2-944F-27DCAF2E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68" y="1330833"/>
            <a:ext cx="4612159" cy="2974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5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A8640A-1288-AC60-9021-65820D52D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28" y="1181819"/>
            <a:ext cx="11617623" cy="5015795"/>
          </a:xfrm>
        </p:spPr>
        <p:txBody>
          <a:bodyPr>
            <a:normAutofit/>
          </a:bodyPr>
          <a:lstStyle/>
          <a:p>
            <a:r>
              <a:rPr lang="en-US" dirty="0"/>
              <a:t>Always </a:t>
            </a:r>
            <a:r>
              <a:rPr lang="en-US" b="1" dirty="0"/>
              <a:t>contact MISS DIG 811 </a:t>
            </a:r>
            <a:r>
              <a:rPr lang="en-US" dirty="0"/>
              <a:t>before </a:t>
            </a:r>
            <a:br>
              <a:rPr lang="en-US" dirty="0"/>
            </a:br>
            <a:r>
              <a:rPr lang="en-US" dirty="0"/>
              <a:t>digging.</a:t>
            </a:r>
          </a:p>
          <a:p>
            <a:r>
              <a:rPr lang="en-US" dirty="0"/>
              <a:t>Wait for all utilities to respond in </a:t>
            </a:r>
            <a:br>
              <a:rPr lang="en-US" dirty="0"/>
            </a:br>
            <a:r>
              <a:rPr lang="en-US" b="1" dirty="0"/>
              <a:t>Positive Response</a:t>
            </a:r>
            <a:r>
              <a:rPr lang="en-US" dirty="0"/>
              <a:t>.</a:t>
            </a:r>
          </a:p>
          <a:p>
            <a:r>
              <a:rPr lang="en-US" dirty="0"/>
              <a:t>Use </a:t>
            </a:r>
            <a:r>
              <a:rPr lang="en-US" b="1" dirty="0"/>
              <a:t>soft excavation </a:t>
            </a:r>
            <a:r>
              <a:rPr lang="en-US" dirty="0"/>
              <a:t>within 4 feet of </a:t>
            </a:r>
            <a:br>
              <a:rPr lang="en-US" dirty="0"/>
            </a:br>
            <a:r>
              <a:rPr lang="en-US" dirty="0"/>
              <a:t>marks.</a:t>
            </a:r>
          </a:p>
          <a:p>
            <a:r>
              <a:rPr lang="en-US" b="1" dirty="0"/>
              <a:t>Protect</a:t>
            </a:r>
            <a:r>
              <a:rPr lang="en-US" dirty="0"/>
              <a:t> exposed lines (support, </a:t>
            </a:r>
            <a:br>
              <a:rPr lang="en-US" dirty="0"/>
            </a:br>
            <a:r>
              <a:rPr lang="en-US" dirty="0"/>
              <a:t>bracing, safe trench practices).</a:t>
            </a:r>
          </a:p>
          <a:p>
            <a:r>
              <a:rPr lang="en-US" dirty="0"/>
              <a:t>Keep marks </a:t>
            </a:r>
            <a:r>
              <a:rPr lang="en-US" b="1" dirty="0"/>
              <a:t>visible</a:t>
            </a:r>
            <a:r>
              <a:rPr lang="en-US" dirty="0"/>
              <a:t>; request </a:t>
            </a:r>
            <a:r>
              <a:rPr lang="en-US" b="1" dirty="0"/>
              <a:t>retransmits</a:t>
            </a:r>
            <a:r>
              <a:rPr lang="en-US" dirty="0"/>
              <a:t> when faded or destroyed.</a:t>
            </a:r>
          </a:p>
          <a:p>
            <a:r>
              <a:rPr lang="en-US" dirty="0"/>
              <a:t>Stop work and request </a:t>
            </a:r>
            <a:r>
              <a:rPr lang="en-US" b="1" dirty="0"/>
              <a:t>Additional Assistance </a:t>
            </a:r>
            <a:r>
              <a:rPr lang="en-US" dirty="0"/>
              <a:t>if something looks wrong.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C6D2BA-8A16-56F6-4F11-BB893577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Avoid Liability</a:t>
            </a:r>
          </a:p>
        </p:txBody>
      </p:sp>
      <p:pic>
        <p:nvPicPr>
          <p:cNvPr id="5" name="Picture 4" descr="A person in a yellow vest and helmet&#10;&#10;AI-generated content may be incorrect.">
            <a:extLst>
              <a:ext uri="{FF2B5EF4-FFF2-40B4-BE49-F238E27FC236}">
                <a16:creationId xmlns:a16="http://schemas.microsoft.com/office/drawing/2014/main" id="{58BEA36C-E026-A3D9-4F05-AB2248011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3"/>
          <a:stretch>
            <a:fillRect/>
          </a:stretch>
        </p:blipFill>
        <p:spPr>
          <a:xfrm>
            <a:off x="6770027" y="1331571"/>
            <a:ext cx="4764034" cy="3154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54215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MISS DIG 811 v3">
      <a:dk1>
        <a:srgbClr val="333333"/>
      </a:dk1>
      <a:lt1>
        <a:srgbClr val="FFFFFF"/>
      </a:lt1>
      <a:dk2>
        <a:srgbClr val="509236"/>
      </a:dk2>
      <a:lt2>
        <a:srgbClr val="BECD2B"/>
      </a:lt2>
      <a:accent1>
        <a:srgbClr val="BECD2B"/>
      </a:accent1>
      <a:accent2>
        <a:srgbClr val="509236"/>
      </a:accent2>
      <a:accent3>
        <a:srgbClr val="EF7B24"/>
      </a:accent3>
      <a:accent4>
        <a:srgbClr val="E52E2F"/>
      </a:accent4>
      <a:accent5>
        <a:srgbClr val="F5F8D8"/>
      </a:accent5>
      <a:accent6>
        <a:srgbClr val="FAFBEF"/>
      </a:accent6>
      <a:hlink>
        <a:srgbClr val="0F56C8"/>
      </a:hlink>
      <a:folHlink>
        <a:srgbClr val="509236"/>
      </a:folHlink>
    </a:clrScheme>
    <a:fontScheme name="MISS DIG 811 Font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2914E038-1AB4-4EE2-8964-97EA6AF0CE7E}" vid="{B5CB7EAB-ED65-4517-B070-C517F09CD9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6e4660b-4ba2-42b3-bf46-0f9daa7f8a5a">
      <UserInfo>
        <DisplayName/>
        <AccountId xsi:nil="true"/>
        <AccountType/>
      </UserInfo>
    </SharedWithUsers>
    <lcf76f155ced4ddcb4097134ff3c332f xmlns="4f2cb760-593b-405b-ab44-d2fe26a36bf5">
      <Terms xmlns="http://schemas.microsoft.com/office/infopath/2007/PartnerControls"/>
    </lcf76f155ced4ddcb4097134ff3c332f>
    <TaxCatchAll xmlns="76e4660b-4ba2-42b3-bf46-0f9daa7f8a5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A0F847C0A83B4EA54147916B4F7CE9" ma:contentTypeVersion="19" ma:contentTypeDescription="Create a new document." ma:contentTypeScope="" ma:versionID="6a764883f596c1a3771e214f1bf4d517">
  <xsd:schema xmlns:xsd="http://www.w3.org/2001/XMLSchema" xmlns:xs="http://www.w3.org/2001/XMLSchema" xmlns:p="http://schemas.microsoft.com/office/2006/metadata/properties" xmlns:ns2="76e4660b-4ba2-42b3-bf46-0f9daa7f8a5a" xmlns:ns3="4f2cb760-593b-405b-ab44-d2fe26a36bf5" targetNamespace="http://schemas.microsoft.com/office/2006/metadata/properties" ma:root="true" ma:fieldsID="c1c2ab74981c2cfb1dbad4340ed032e6" ns2:_="" ns3:_="">
    <xsd:import namespace="76e4660b-4ba2-42b3-bf46-0f9daa7f8a5a"/>
    <xsd:import namespace="4f2cb760-593b-405b-ab44-d2fe26a36b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e4660b-4ba2-42b3-bf46-0f9daa7f8a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c3ab1-91f5-4d03-9499-b806cb0c3420}" ma:internalName="TaxCatchAll" ma:showField="CatchAllData" ma:web="76e4660b-4ba2-42b3-bf46-0f9daa7f8a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cb760-593b-405b-ab44-d2fe26a36b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f0c91f-91f6-47de-a2f7-b41be2cdaf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714F1-24DD-4AF4-9B5E-01DB583EB229}">
  <ds:schemaRefs>
    <ds:schemaRef ds:uri="http://schemas.microsoft.com/office/2006/metadata/properties"/>
    <ds:schemaRef ds:uri="http://schemas.microsoft.com/office/infopath/2007/PartnerControls"/>
    <ds:schemaRef ds:uri="76e4660b-4ba2-42b3-bf46-0f9daa7f8a5a"/>
    <ds:schemaRef ds:uri="4f2cb760-593b-405b-ab44-d2fe26a36bf5"/>
  </ds:schemaRefs>
</ds:datastoreItem>
</file>

<file path=customXml/itemProps2.xml><?xml version="1.0" encoding="utf-8"?>
<ds:datastoreItem xmlns:ds="http://schemas.openxmlformats.org/officeDocument/2006/customXml" ds:itemID="{A33ED104-D26B-4D90-9AE4-D4DEC7BD9B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2060CD-48A6-4E92-B852-242FD34BA526}"/>
</file>

<file path=docProps/app.xml><?xml version="1.0" encoding="utf-8"?>
<Properties xmlns="http://schemas.openxmlformats.org/officeDocument/2006/extended-properties" xmlns:vt="http://schemas.openxmlformats.org/officeDocument/2006/docPropsVTypes">
  <Template>MISS DIG 811 Toolkit PowerPoint Template v2</Template>
  <TotalTime>35</TotalTime>
  <Words>855</Words>
  <Application>Microsoft Office PowerPoint</Application>
  <PresentationFormat>Widescreen</PresentationFormat>
  <Paragraphs>68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Montserrat</vt:lpstr>
      <vt:lpstr>Roboto</vt:lpstr>
      <vt:lpstr>Custom Design</vt:lpstr>
      <vt:lpstr>Penalties &amp; Liability</vt:lpstr>
      <vt:lpstr>Penalties for Violating Public Act 174</vt:lpstr>
      <vt:lpstr>Penalties for Violating Public Act 174</vt:lpstr>
      <vt:lpstr>Penalties for Violating Public Act 174</vt:lpstr>
      <vt:lpstr>Penalties for Government Agencies</vt:lpstr>
      <vt:lpstr>Who Is Liable When Damage Occurs?</vt:lpstr>
      <vt:lpstr>Common Situations That Shift Liaiblity</vt:lpstr>
      <vt:lpstr>Damage Reporting Requirements</vt:lpstr>
      <vt:lpstr>How to Avoid Liability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Ranke</dc:creator>
  <cp:lastModifiedBy>Eric Ranke</cp:lastModifiedBy>
  <cp:revision>1</cp:revision>
  <dcterms:created xsi:type="dcterms:W3CDTF">2025-11-17T15:15:30Z</dcterms:created>
  <dcterms:modified xsi:type="dcterms:W3CDTF">2025-11-17T18:23:30Z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3817600</vt:r8>
  </property>
  <property fmtid="{D5CDD505-2E9C-101B-9397-08002B2CF9AE}" pid="3" name="ContentTypeId">
    <vt:lpwstr>0x010100ADA0F847C0A83B4EA54147916B4F7CE9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