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2178FD-329B-4112-95F4-3ADBB60F60BD}" v="1" dt="2025-11-17T18:21:43.0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Ranke" userId="fd937742-5873-49fc-88cd-7a6666994a3f" providerId="ADAL" clId="{5D9C9AEE-2DF5-4529-ADDB-BB5C7EE3B4EE}"/>
    <pc:docChg chg="custSel modMainMaster">
      <pc:chgData name="Eric Ranke" userId="fd937742-5873-49fc-88cd-7a6666994a3f" providerId="ADAL" clId="{5D9C9AEE-2DF5-4529-ADDB-BB5C7EE3B4EE}" dt="2025-11-17T18:22:46.242" v="12" actId="20577"/>
      <pc:docMkLst>
        <pc:docMk/>
      </pc:docMkLst>
      <pc:sldMasterChg chg="addSp modSp mod modSldLayout">
        <pc:chgData name="Eric Ranke" userId="fd937742-5873-49fc-88cd-7a6666994a3f" providerId="ADAL" clId="{5D9C9AEE-2DF5-4529-ADDB-BB5C7EE3B4EE}" dt="2025-11-17T18:22:46.242" v="12" actId="20577"/>
        <pc:sldMasterMkLst>
          <pc:docMk/>
          <pc:sldMasterMk cId="2094161272" sldId="2147483658"/>
        </pc:sldMasterMkLst>
        <pc:spChg chg="add mod">
          <ac:chgData name="Eric Ranke" userId="fd937742-5873-49fc-88cd-7a6666994a3f" providerId="ADAL" clId="{5D9C9AEE-2DF5-4529-ADDB-BB5C7EE3B4EE}" dt="2025-11-17T18:21:53.949" v="3" actId="1076"/>
          <ac:spMkLst>
            <pc:docMk/>
            <pc:sldMasterMk cId="2094161272" sldId="2147483658"/>
            <ac:spMk id="7" creationId="{33144A36-23BB-1190-C275-BF49A07A0EF9}"/>
          </ac:spMkLst>
        </pc:spChg>
        <pc:spChg chg="add mod">
          <ac:chgData name="Eric Ranke" userId="fd937742-5873-49fc-88cd-7a6666994a3f" providerId="ADAL" clId="{5D9C9AEE-2DF5-4529-ADDB-BB5C7EE3B4EE}" dt="2025-11-17T18:21:53.949" v="3" actId="1076"/>
          <ac:spMkLst>
            <pc:docMk/>
            <pc:sldMasterMk cId="2094161272" sldId="2147483658"/>
            <ac:spMk id="8" creationId="{7DB0CC74-7792-728E-51D9-2A9F929B0E29}"/>
          </ac:spMkLst>
        </pc:spChg>
        <pc:spChg chg="add mod">
          <ac:chgData name="Eric Ranke" userId="fd937742-5873-49fc-88cd-7a6666994a3f" providerId="ADAL" clId="{5D9C9AEE-2DF5-4529-ADDB-BB5C7EE3B4EE}" dt="2025-11-17T18:22:46.242" v="12" actId="20577"/>
          <ac:spMkLst>
            <pc:docMk/>
            <pc:sldMasterMk cId="2094161272" sldId="2147483658"/>
            <ac:spMk id="9" creationId="{C7D5A6C5-CC83-DF79-8F08-17D529ECEBC4}"/>
          </ac:spMkLst>
        </pc:spChg>
        <pc:sldLayoutChg chg="delSp mod">
          <pc:chgData name="Eric Ranke" userId="fd937742-5873-49fc-88cd-7a6666994a3f" providerId="ADAL" clId="{5D9C9AEE-2DF5-4529-ADDB-BB5C7EE3B4EE}" dt="2025-11-17T18:22:03.506" v="4" actId="478"/>
          <pc:sldLayoutMkLst>
            <pc:docMk/>
            <pc:sldMasterMk cId="2094161272" sldId="2147483658"/>
            <pc:sldLayoutMk cId="2738265391" sldId="2147483659"/>
          </pc:sldLayoutMkLst>
          <pc:spChg chg="del">
            <ac:chgData name="Eric Ranke" userId="fd937742-5873-49fc-88cd-7a6666994a3f" providerId="ADAL" clId="{5D9C9AEE-2DF5-4529-ADDB-BB5C7EE3B4EE}" dt="2025-11-17T18:22:03.506" v="4" actId="478"/>
            <ac:spMkLst>
              <pc:docMk/>
              <pc:sldMasterMk cId="2094161272" sldId="2147483658"/>
              <pc:sldLayoutMk cId="2738265391" sldId="2147483659"/>
              <ac:spMk id="2" creationId="{4B92EDA5-96DD-2DE6-AD3F-42B76CB98540}"/>
            </ac:spMkLst>
          </pc:spChg>
          <pc:spChg chg="del">
            <ac:chgData name="Eric Ranke" userId="fd937742-5873-49fc-88cd-7a6666994a3f" providerId="ADAL" clId="{5D9C9AEE-2DF5-4529-ADDB-BB5C7EE3B4EE}" dt="2025-11-17T18:22:03.506" v="4" actId="478"/>
            <ac:spMkLst>
              <pc:docMk/>
              <pc:sldMasterMk cId="2094161272" sldId="2147483658"/>
              <pc:sldLayoutMk cId="2738265391" sldId="2147483659"/>
              <ac:spMk id="3" creationId="{3C390D59-0B5D-DD9B-D00F-2EE7BDFAF6EC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22:07.323" v="5" actId="478"/>
          <pc:sldLayoutMkLst>
            <pc:docMk/>
            <pc:sldMasterMk cId="2094161272" sldId="2147483658"/>
            <pc:sldLayoutMk cId="4277740389" sldId="2147483660"/>
          </pc:sldLayoutMkLst>
          <pc:spChg chg="del">
            <ac:chgData name="Eric Ranke" userId="fd937742-5873-49fc-88cd-7a6666994a3f" providerId="ADAL" clId="{5D9C9AEE-2DF5-4529-ADDB-BB5C7EE3B4EE}" dt="2025-11-17T18:22:07.323" v="5" actId="478"/>
            <ac:spMkLst>
              <pc:docMk/>
              <pc:sldMasterMk cId="2094161272" sldId="2147483658"/>
              <pc:sldLayoutMk cId="4277740389" sldId="2147483660"/>
              <ac:spMk id="10" creationId="{DB07959C-ED66-C8E3-1794-4084D3006729}"/>
            </ac:spMkLst>
          </pc:spChg>
          <pc:spChg chg="del">
            <ac:chgData name="Eric Ranke" userId="fd937742-5873-49fc-88cd-7a6666994a3f" providerId="ADAL" clId="{5D9C9AEE-2DF5-4529-ADDB-BB5C7EE3B4EE}" dt="2025-11-17T18:22:07.323" v="5" actId="478"/>
            <ac:spMkLst>
              <pc:docMk/>
              <pc:sldMasterMk cId="2094161272" sldId="2147483658"/>
              <pc:sldLayoutMk cId="4277740389" sldId="2147483660"/>
              <ac:spMk id="13" creationId="{DC418EDF-8CEE-F996-054B-424054D3C50B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22:10.773" v="6" actId="478"/>
          <pc:sldLayoutMkLst>
            <pc:docMk/>
            <pc:sldMasterMk cId="2094161272" sldId="2147483658"/>
            <pc:sldLayoutMk cId="2185508835" sldId="2147483661"/>
          </pc:sldLayoutMkLst>
          <pc:spChg chg="del">
            <ac:chgData name="Eric Ranke" userId="fd937742-5873-49fc-88cd-7a6666994a3f" providerId="ADAL" clId="{5D9C9AEE-2DF5-4529-ADDB-BB5C7EE3B4EE}" dt="2025-11-17T18:22:10.773" v="6" actId="478"/>
            <ac:spMkLst>
              <pc:docMk/>
              <pc:sldMasterMk cId="2094161272" sldId="2147483658"/>
              <pc:sldLayoutMk cId="2185508835" sldId="2147483661"/>
              <ac:spMk id="9" creationId="{8A8F4A90-F445-CBF3-10D7-719911340694}"/>
            </ac:spMkLst>
          </pc:spChg>
          <pc:spChg chg="del">
            <ac:chgData name="Eric Ranke" userId="fd937742-5873-49fc-88cd-7a6666994a3f" providerId="ADAL" clId="{5D9C9AEE-2DF5-4529-ADDB-BB5C7EE3B4EE}" dt="2025-11-17T18:22:10.773" v="6" actId="478"/>
            <ac:spMkLst>
              <pc:docMk/>
              <pc:sldMasterMk cId="2094161272" sldId="2147483658"/>
              <pc:sldLayoutMk cId="2185508835" sldId="2147483661"/>
              <ac:spMk id="10" creationId="{4295DE3D-3237-12D1-B711-921792516528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22:13.779" v="7" actId="478"/>
          <pc:sldLayoutMkLst>
            <pc:docMk/>
            <pc:sldMasterMk cId="2094161272" sldId="2147483658"/>
            <pc:sldLayoutMk cId="3528518051" sldId="2147483662"/>
          </pc:sldLayoutMkLst>
          <pc:spChg chg="del">
            <ac:chgData name="Eric Ranke" userId="fd937742-5873-49fc-88cd-7a6666994a3f" providerId="ADAL" clId="{5D9C9AEE-2DF5-4529-ADDB-BB5C7EE3B4EE}" dt="2025-11-17T18:22:13.779" v="7" actId="478"/>
            <ac:spMkLst>
              <pc:docMk/>
              <pc:sldMasterMk cId="2094161272" sldId="2147483658"/>
              <pc:sldLayoutMk cId="3528518051" sldId="2147483662"/>
              <ac:spMk id="10" creationId="{F0DD6914-1B5F-9A1C-A78C-0A85C6C97D22}"/>
            </ac:spMkLst>
          </pc:spChg>
          <pc:spChg chg="del">
            <ac:chgData name="Eric Ranke" userId="fd937742-5873-49fc-88cd-7a6666994a3f" providerId="ADAL" clId="{5D9C9AEE-2DF5-4529-ADDB-BB5C7EE3B4EE}" dt="2025-11-17T18:22:13.779" v="7" actId="478"/>
            <ac:spMkLst>
              <pc:docMk/>
              <pc:sldMasterMk cId="2094161272" sldId="2147483658"/>
              <pc:sldLayoutMk cId="3528518051" sldId="2147483662"/>
              <ac:spMk id="12" creationId="{16DC895A-672F-CBA4-2E99-2AE10FF2F76E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22:16.963" v="8" actId="478"/>
          <pc:sldLayoutMkLst>
            <pc:docMk/>
            <pc:sldMasterMk cId="2094161272" sldId="2147483658"/>
            <pc:sldLayoutMk cId="689782609" sldId="2147483663"/>
          </pc:sldLayoutMkLst>
          <pc:spChg chg="del">
            <ac:chgData name="Eric Ranke" userId="fd937742-5873-49fc-88cd-7a6666994a3f" providerId="ADAL" clId="{5D9C9AEE-2DF5-4529-ADDB-BB5C7EE3B4EE}" dt="2025-11-17T18:22:16.963" v="8" actId="478"/>
            <ac:spMkLst>
              <pc:docMk/>
              <pc:sldMasterMk cId="2094161272" sldId="2147483658"/>
              <pc:sldLayoutMk cId="689782609" sldId="2147483663"/>
              <ac:spMk id="15" creationId="{040E205B-68C6-FB0D-FB08-BC78BB50A6C8}"/>
            </ac:spMkLst>
          </pc:spChg>
          <pc:spChg chg="del">
            <ac:chgData name="Eric Ranke" userId="fd937742-5873-49fc-88cd-7a6666994a3f" providerId="ADAL" clId="{5D9C9AEE-2DF5-4529-ADDB-BB5C7EE3B4EE}" dt="2025-11-17T18:22:16.963" v="8" actId="478"/>
            <ac:spMkLst>
              <pc:docMk/>
              <pc:sldMasterMk cId="2094161272" sldId="2147483658"/>
              <pc:sldLayoutMk cId="689782609" sldId="2147483663"/>
              <ac:spMk id="17" creationId="{E8D0061A-65EF-36CD-7E64-BA39DBA4CA7F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22:20.796" v="9" actId="478"/>
          <pc:sldLayoutMkLst>
            <pc:docMk/>
            <pc:sldMasterMk cId="2094161272" sldId="2147483658"/>
            <pc:sldLayoutMk cId="1301895360" sldId="2147483664"/>
          </pc:sldLayoutMkLst>
          <pc:spChg chg="del">
            <ac:chgData name="Eric Ranke" userId="fd937742-5873-49fc-88cd-7a6666994a3f" providerId="ADAL" clId="{5D9C9AEE-2DF5-4529-ADDB-BB5C7EE3B4EE}" dt="2025-11-17T18:22:20.796" v="9" actId="478"/>
            <ac:spMkLst>
              <pc:docMk/>
              <pc:sldMasterMk cId="2094161272" sldId="2147483658"/>
              <pc:sldLayoutMk cId="1301895360" sldId="2147483664"/>
              <ac:spMk id="8" creationId="{FACC0A1D-31F6-A751-4B44-39C468D95AAF}"/>
            </ac:spMkLst>
          </pc:spChg>
          <pc:spChg chg="del">
            <ac:chgData name="Eric Ranke" userId="fd937742-5873-49fc-88cd-7a6666994a3f" providerId="ADAL" clId="{5D9C9AEE-2DF5-4529-ADDB-BB5C7EE3B4EE}" dt="2025-11-17T18:22:20.796" v="9" actId="478"/>
            <ac:spMkLst>
              <pc:docMk/>
              <pc:sldMasterMk cId="2094161272" sldId="2147483658"/>
              <pc:sldLayoutMk cId="1301895360" sldId="2147483664"/>
              <ac:spMk id="10" creationId="{86B1AB3A-266C-8511-727B-AF9203823858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22:24.636" v="10" actId="478"/>
          <pc:sldLayoutMkLst>
            <pc:docMk/>
            <pc:sldMasterMk cId="2094161272" sldId="2147483658"/>
            <pc:sldLayoutMk cId="163673146" sldId="2147483665"/>
          </pc:sldLayoutMkLst>
          <pc:spChg chg="del">
            <ac:chgData name="Eric Ranke" userId="fd937742-5873-49fc-88cd-7a6666994a3f" providerId="ADAL" clId="{5D9C9AEE-2DF5-4529-ADDB-BB5C7EE3B4EE}" dt="2025-11-17T18:22:24.636" v="10" actId="478"/>
            <ac:spMkLst>
              <pc:docMk/>
              <pc:sldMasterMk cId="2094161272" sldId="2147483658"/>
              <pc:sldLayoutMk cId="163673146" sldId="2147483665"/>
              <ac:spMk id="6" creationId="{9CB221DE-CF0E-E28B-EA3C-5051E383B7D3}"/>
            </ac:spMkLst>
          </pc:spChg>
          <pc:spChg chg="del">
            <ac:chgData name="Eric Ranke" userId="fd937742-5873-49fc-88cd-7a6666994a3f" providerId="ADAL" clId="{5D9C9AEE-2DF5-4529-ADDB-BB5C7EE3B4EE}" dt="2025-11-17T18:22:24.636" v="10" actId="478"/>
            <ac:spMkLst>
              <pc:docMk/>
              <pc:sldMasterMk cId="2094161272" sldId="2147483658"/>
              <pc:sldLayoutMk cId="163673146" sldId="2147483665"/>
              <ac:spMk id="7" creationId="{78CF0407-B430-0C16-ED18-EE1DB377890B}"/>
            </ac:spMkLst>
          </pc:spChg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EF6E1A-A126-44A7-94E9-76DB1F390732}" type="doc">
      <dgm:prSet loTypeId="urn:microsoft.com/office/officeart/2005/8/layout/hProcess10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B4AE036-7768-40C9-8AF3-CD4AE121B851}">
      <dgm:prSet/>
      <dgm:spPr/>
      <dgm:t>
        <a:bodyPr/>
        <a:lstStyle/>
        <a:p>
          <a:r>
            <a:rPr lang="en-US" dirty="0"/>
            <a:t>MISS DIG 811 is Michigan’s statewide </a:t>
          </a:r>
          <a:r>
            <a:rPr lang="en-US" b="1" dirty="0"/>
            <a:t>one-call notification system</a:t>
          </a:r>
          <a:r>
            <a:rPr lang="en-US" dirty="0"/>
            <a:t>.</a:t>
          </a:r>
        </a:p>
      </dgm:t>
    </dgm:pt>
    <dgm:pt modelId="{942F3E48-A3E5-46E6-AA60-F452F5EA82D5}" type="parTrans" cxnId="{A366A0D3-C6F1-4E76-91DD-6E7EB0CE9867}">
      <dgm:prSet/>
      <dgm:spPr/>
      <dgm:t>
        <a:bodyPr/>
        <a:lstStyle/>
        <a:p>
          <a:endParaRPr lang="en-US"/>
        </a:p>
      </dgm:t>
    </dgm:pt>
    <dgm:pt modelId="{BB847DF9-133E-48ED-B36A-EE37FD50EEDB}" type="sibTrans" cxnId="{A366A0D3-C6F1-4E76-91DD-6E7EB0CE9867}">
      <dgm:prSet/>
      <dgm:spPr/>
      <dgm:t>
        <a:bodyPr/>
        <a:lstStyle/>
        <a:p>
          <a:endParaRPr lang="en-US"/>
        </a:p>
      </dgm:t>
    </dgm:pt>
    <dgm:pt modelId="{EF0127DE-FED6-41E6-BD07-4C2240827BF5}">
      <dgm:prSet/>
      <dgm:spPr/>
      <dgm:t>
        <a:bodyPr/>
        <a:lstStyle/>
        <a:p>
          <a:r>
            <a:rPr lang="en-US"/>
            <a:t>It alerts underground facility owners when someone plans to dig.</a:t>
          </a:r>
        </a:p>
      </dgm:t>
    </dgm:pt>
    <dgm:pt modelId="{53937B54-70B4-46CC-B31E-3DFFB43753E0}" type="parTrans" cxnId="{31385C02-AF91-450D-BAFF-4A41492AF561}">
      <dgm:prSet/>
      <dgm:spPr/>
      <dgm:t>
        <a:bodyPr/>
        <a:lstStyle/>
        <a:p>
          <a:endParaRPr lang="en-US"/>
        </a:p>
      </dgm:t>
    </dgm:pt>
    <dgm:pt modelId="{9E9E67C9-D927-48CA-BB3D-CC41B3EC63DF}" type="sibTrans" cxnId="{31385C02-AF91-450D-BAFF-4A41492AF561}">
      <dgm:prSet/>
      <dgm:spPr/>
      <dgm:t>
        <a:bodyPr/>
        <a:lstStyle/>
        <a:p>
          <a:endParaRPr lang="en-US" dirty="0"/>
        </a:p>
      </dgm:t>
    </dgm:pt>
    <dgm:pt modelId="{968C5FAA-5636-4938-9ED8-D0150BFC1064}">
      <dgm:prSet/>
      <dgm:spPr/>
      <dgm:t>
        <a:bodyPr/>
        <a:lstStyle/>
        <a:p>
          <a:r>
            <a:rPr lang="en-US" dirty="0"/>
            <a:t>Facility owners send locators to mark the location of their underground utilities.</a:t>
          </a:r>
        </a:p>
      </dgm:t>
    </dgm:pt>
    <dgm:pt modelId="{2D74F4A6-DC94-474D-AEEF-5B5E6B57F72C}" type="parTrans" cxnId="{2C11D5AB-149D-4FBB-BEE0-D3CEBEB3C989}">
      <dgm:prSet/>
      <dgm:spPr/>
      <dgm:t>
        <a:bodyPr/>
        <a:lstStyle/>
        <a:p>
          <a:endParaRPr lang="en-US"/>
        </a:p>
      </dgm:t>
    </dgm:pt>
    <dgm:pt modelId="{3467B07A-9D89-498B-92B5-3243DC31EFC2}" type="sibTrans" cxnId="{2C11D5AB-149D-4FBB-BEE0-D3CEBEB3C989}">
      <dgm:prSet/>
      <dgm:spPr/>
      <dgm:t>
        <a:bodyPr/>
        <a:lstStyle/>
        <a:p>
          <a:endParaRPr lang="en-US" dirty="0"/>
        </a:p>
      </dgm:t>
    </dgm:pt>
    <dgm:pt modelId="{97184C8E-C6A6-4DD6-9B46-85773E46A436}" type="pres">
      <dgm:prSet presAssocID="{1AEF6E1A-A126-44A7-94E9-76DB1F390732}" presName="Name0" presStyleCnt="0">
        <dgm:presLayoutVars>
          <dgm:dir/>
          <dgm:resizeHandles val="exact"/>
        </dgm:presLayoutVars>
      </dgm:prSet>
      <dgm:spPr/>
    </dgm:pt>
    <dgm:pt modelId="{DCE1ACDC-9C6B-4449-8C0B-2A3B49F96610}" type="pres">
      <dgm:prSet presAssocID="{3B4AE036-7768-40C9-8AF3-CD4AE121B851}" presName="composite" presStyleCnt="0"/>
      <dgm:spPr/>
    </dgm:pt>
    <dgm:pt modelId="{F774B0F3-5332-49C3-B8A6-4BDCEC781481}" type="pres">
      <dgm:prSet presAssocID="{3B4AE036-7768-40C9-8AF3-CD4AE121B851}" presName="imagSh" presStyleLbl="bgImgPlace1" presStyleIdx="0" presStyleCnt="3" custLinFactNeighborX="1729" custLinFactNeighborY="-1813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peaker Phone"/>
        </a:ext>
      </dgm:extLst>
    </dgm:pt>
    <dgm:pt modelId="{A71703AB-B2E9-474D-8DFD-9172C266828D}" type="pres">
      <dgm:prSet presAssocID="{3B4AE036-7768-40C9-8AF3-CD4AE121B851}" presName="txNode" presStyleLbl="node1" presStyleIdx="0" presStyleCnt="3" custLinFactNeighborX="0">
        <dgm:presLayoutVars>
          <dgm:bulletEnabled val="1"/>
        </dgm:presLayoutVars>
      </dgm:prSet>
      <dgm:spPr/>
    </dgm:pt>
    <dgm:pt modelId="{1D6B4FA2-4FF9-4541-B462-EBB14FE0131E}" type="pres">
      <dgm:prSet presAssocID="{BB847DF9-133E-48ED-B36A-EE37FD50EEDB}" presName="sibTrans" presStyleLbl="sibTrans2D1" presStyleIdx="0" presStyleCnt="2"/>
      <dgm:spPr/>
    </dgm:pt>
    <dgm:pt modelId="{7801EB0F-EA45-45E9-81D7-5C6A1A927876}" type="pres">
      <dgm:prSet presAssocID="{BB847DF9-133E-48ED-B36A-EE37FD50EEDB}" presName="connTx" presStyleLbl="sibTrans2D1" presStyleIdx="0" presStyleCnt="2"/>
      <dgm:spPr/>
    </dgm:pt>
    <dgm:pt modelId="{8E1D133A-B7A4-4E49-BB52-8E5F6EB5296A}" type="pres">
      <dgm:prSet presAssocID="{EF0127DE-FED6-41E6-BD07-4C2240827BF5}" presName="composite" presStyleCnt="0"/>
      <dgm:spPr/>
    </dgm:pt>
    <dgm:pt modelId="{A3413464-2B1B-4AF3-97F5-2CDDCF5C356C}" type="pres">
      <dgm:prSet presAssocID="{EF0127DE-FED6-41E6-BD07-4C2240827BF5}" presName="imagSh" presStyleLbl="bgImgPlace1" presStyleIdx="1" presStyleCnt="3" custLinFactNeighborY="-1813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ED4972E9-4328-4E11-BEBF-E6983CCCF53A}" type="pres">
      <dgm:prSet presAssocID="{EF0127DE-FED6-41E6-BD07-4C2240827BF5}" presName="txNode" presStyleLbl="node1" presStyleIdx="1" presStyleCnt="3" custLinFactNeighborX="0">
        <dgm:presLayoutVars>
          <dgm:bulletEnabled val="1"/>
        </dgm:presLayoutVars>
      </dgm:prSet>
      <dgm:spPr/>
    </dgm:pt>
    <dgm:pt modelId="{8C1CB8E5-D8B0-4119-B90C-714D5698A8A4}" type="pres">
      <dgm:prSet presAssocID="{9E9E67C9-D927-48CA-BB3D-CC41B3EC63DF}" presName="sibTrans" presStyleLbl="sibTrans2D1" presStyleIdx="1" presStyleCnt="2"/>
      <dgm:spPr/>
    </dgm:pt>
    <dgm:pt modelId="{F4635939-1404-4DC1-8DCD-0881DA82279F}" type="pres">
      <dgm:prSet presAssocID="{9E9E67C9-D927-48CA-BB3D-CC41B3EC63DF}" presName="connTx" presStyleLbl="sibTrans2D1" presStyleIdx="1" presStyleCnt="2"/>
      <dgm:spPr/>
    </dgm:pt>
    <dgm:pt modelId="{EB56D8FE-5F72-4FAE-A3A9-A77B0045FC8B}" type="pres">
      <dgm:prSet presAssocID="{968C5FAA-5636-4938-9ED8-D0150BFC1064}" presName="composite" presStyleCnt="0"/>
      <dgm:spPr/>
    </dgm:pt>
    <dgm:pt modelId="{E8659517-8B1D-4485-9A18-D4D2F0911849}" type="pres">
      <dgm:prSet presAssocID="{968C5FAA-5636-4938-9ED8-D0150BFC1064}" presName="imagSh" presStyleLbl="bgImgPlace1" presStyleIdx="2" presStyleCnt="3" custLinFactNeighborY="-1813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90122221-E464-4605-BFDB-8F652EED31F0}" type="pres">
      <dgm:prSet presAssocID="{968C5FAA-5636-4938-9ED8-D0150BFC1064}" presName="txNode" presStyleLbl="node1" presStyleIdx="2" presStyleCnt="3" custLinFactNeighborX="-9553">
        <dgm:presLayoutVars>
          <dgm:bulletEnabled val="1"/>
        </dgm:presLayoutVars>
      </dgm:prSet>
      <dgm:spPr/>
    </dgm:pt>
  </dgm:ptLst>
  <dgm:cxnLst>
    <dgm:cxn modelId="{31385C02-AF91-450D-BAFF-4A41492AF561}" srcId="{1AEF6E1A-A126-44A7-94E9-76DB1F390732}" destId="{EF0127DE-FED6-41E6-BD07-4C2240827BF5}" srcOrd="1" destOrd="0" parTransId="{53937B54-70B4-46CC-B31E-3DFFB43753E0}" sibTransId="{9E9E67C9-D927-48CA-BB3D-CC41B3EC63DF}"/>
    <dgm:cxn modelId="{7ACCEE07-59DF-4551-B6ED-324FC12297AB}" type="presOf" srcId="{968C5FAA-5636-4938-9ED8-D0150BFC1064}" destId="{90122221-E464-4605-BFDB-8F652EED31F0}" srcOrd="0" destOrd="0" presId="urn:microsoft.com/office/officeart/2005/8/layout/hProcess10"/>
    <dgm:cxn modelId="{658AE521-AE46-435F-8A97-620C33A6E4EA}" type="presOf" srcId="{EF0127DE-FED6-41E6-BD07-4C2240827BF5}" destId="{ED4972E9-4328-4E11-BEBF-E6983CCCF53A}" srcOrd="0" destOrd="0" presId="urn:microsoft.com/office/officeart/2005/8/layout/hProcess10"/>
    <dgm:cxn modelId="{47629963-E3D6-4B7C-B2B6-C1233454D5CA}" type="presOf" srcId="{BB847DF9-133E-48ED-B36A-EE37FD50EEDB}" destId="{1D6B4FA2-4FF9-4541-B462-EBB14FE0131E}" srcOrd="0" destOrd="0" presId="urn:microsoft.com/office/officeart/2005/8/layout/hProcess10"/>
    <dgm:cxn modelId="{87C6574E-6DA5-44FA-A36A-53E43C7121F6}" type="presOf" srcId="{1AEF6E1A-A126-44A7-94E9-76DB1F390732}" destId="{97184C8E-C6A6-4DD6-9B46-85773E46A436}" srcOrd="0" destOrd="0" presId="urn:microsoft.com/office/officeart/2005/8/layout/hProcess10"/>
    <dgm:cxn modelId="{FDD0E77B-7C00-4D98-9527-CF539DD751D9}" type="presOf" srcId="{9E9E67C9-D927-48CA-BB3D-CC41B3EC63DF}" destId="{8C1CB8E5-D8B0-4119-B90C-714D5698A8A4}" srcOrd="0" destOrd="0" presId="urn:microsoft.com/office/officeart/2005/8/layout/hProcess10"/>
    <dgm:cxn modelId="{4F15FF81-4D6C-4F5E-8D6A-37B1E9779511}" type="presOf" srcId="{9E9E67C9-D927-48CA-BB3D-CC41B3EC63DF}" destId="{F4635939-1404-4DC1-8DCD-0881DA82279F}" srcOrd="1" destOrd="0" presId="urn:microsoft.com/office/officeart/2005/8/layout/hProcess10"/>
    <dgm:cxn modelId="{2C11D5AB-149D-4FBB-BEE0-D3CEBEB3C989}" srcId="{1AEF6E1A-A126-44A7-94E9-76DB1F390732}" destId="{968C5FAA-5636-4938-9ED8-D0150BFC1064}" srcOrd="2" destOrd="0" parTransId="{2D74F4A6-DC94-474D-AEEF-5B5E6B57F72C}" sibTransId="{3467B07A-9D89-498B-92B5-3243DC31EFC2}"/>
    <dgm:cxn modelId="{A7C0E5BE-C8AD-4BCC-A1FD-C9B1C0710FEE}" type="presOf" srcId="{3B4AE036-7768-40C9-8AF3-CD4AE121B851}" destId="{A71703AB-B2E9-474D-8DFD-9172C266828D}" srcOrd="0" destOrd="0" presId="urn:microsoft.com/office/officeart/2005/8/layout/hProcess10"/>
    <dgm:cxn modelId="{A366A0D3-C6F1-4E76-91DD-6E7EB0CE9867}" srcId="{1AEF6E1A-A126-44A7-94E9-76DB1F390732}" destId="{3B4AE036-7768-40C9-8AF3-CD4AE121B851}" srcOrd="0" destOrd="0" parTransId="{942F3E48-A3E5-46E6-AA60-F452F5EA82D5}" sibTransId="{BB847DF9-133E-48ED-B36A-EE37FD50EEDB}"/>
    <dgm:cxn modelId="{8500D5E3-DF0F-4D60-BA70-E37D1071CFCA}" type="presOf" srcId="{BB847DF9-133E-48ED-B36A-EE37FD50EEDB}" destId="{7801EB0F-EA45-45E9-81D7-5C6A1A927876}" srcOrd="1" destOrd="0" presId="urn:microsoft.com/office/officeart/2005/8/layout/hProcess10"/>
    <dgm:cxn modelId="{8F801176-8121-4BD9-9B39-92D3B7470517}" type="presParOf" srcId="{97184C8E-C6A6-4DD6-9B46-85773E46A436}" destId="{DCE1ACDC-9C6B-4449-8C0B-2A3B49F96610}" srcOrd="0" destOrd="0" presId="urn:microsoft.com/office/officeart/2005/8/layout/hProcess10"/>
    <dgm:cxn modelId="{83087D48-5FF8-4CA8-835E-640FDC129FDF}" type="presParOf" srcId="{DCE1ACDC-9C6B-4449-8C0B-2A3B49F96610}" destId="{F774B0F3-5332-49C3-B8A6-4BDCEC781481}" srcOrd="0" destOrd="0" presId="urn:microsoft.com/office/officeart/2005/8/layout/hProcess10"/>
    <dgm:cxn modelId="{4788E1D7-5D0C-414E-B274-D49234796022}" type="presParOf" srcId="{DCE1ACDC-9C6B-4449-8C0B-2A3B49F96610}" destId="{A71703AB-B2E9-474D-8DFD-9172C266828D}" srcOrd="1" destOrd="0" presId="urn:microsoft.com/office/officeart/2005/8/layout/hProcess10"/>
    <dgm:cxn modelId="{81266AAC-FA46-44C3-A669-528ACC3A30E5}" type="presParOf" srcId="{97184C8E-C6A6-4DD6-9B46-85773E46A436}" destId="{1D6B4FA2-4FF9-4541-B462-EBB14FE0131E}" srcOrd="1" destOrd="0" presId="urn:microsoft.com/office/officeart/2005/8/layout/hProcess10"/>
    <dgm:cxn modelId="{3D30A298-A403-4A97-BE26-70A5D5B2F5BE}" type="presParOf" srcId="{1D6B4FA2-4FF9-4541-B462-EBB14FE0131E}" destId="{7801EB0F-EA45-45E9-81D7-5C6A1A927876}" srcOrd="0" destOrd="0" presId="urn:microsoft.com/office/officeart/2005/8/layout/hProcess10"/>
    <dgm:cxn modelId="{81BBC4B6-18F7-444A-9793-E5D3D467D7EF}" type="presParOf" srcId="{97184C8E-C6A6-4DD6-9B46-85773E46A436}" destId="{8E1D133A-B7A4-4E49-BB52-8E5F6EB5296A}" srcOrd="2" destOrd="0" presId="urn:microsoft.com/office/officeart/2005/8/layout/hProcess10"/>
    <dgm:cxn modelId="{276E99A8-985D-4B7C-B136-812BA3A3E4F0}" type="presParOf" srcId="{8E1D133A-B7A4-4E49-BB52-8E5F6EB5296A}" destId="{A3413464-2B1B-4AF3-97F5-2CDDCF5C356C}" srcOrd="0" destOrd="0" presId="urn:microsoft.com/office/officeart/2005/8/layout/hProcess10"/>
    <dgm:cxn modelId="{1EAF881D-3C71-430E-B35C-3DCAF5C392D4}" type="presParOf" srcId="{8E1D133A-B7A4-4E49-BB52-8E5F6EB5296A}" destId="{ED4972E9-4328-4E11-BEBF-E6983CCCF53A}" srcOrd="1" destOrd="0" presId="urn:microsoft.com/office/officeart/2005/8/layout/hProcess10"/>
    <dgm:cxn modelId="{B026E947-FFD6-49B2-822D-BC52F679DA10}" type="presParOf" srcId="{97184C8E-C6A6-4DD6-9B46-85773E46A436}" destId="{8C1CB8E5-D8B0-4119-B90C-714D5698A8A4}" srcOrd="3" destOrd="0" presId="urn:microsoft.com/office/officeart/2005/8/layout/hProcess10"/>
    <dgm:cxn modelId="{B07BDD7E-6FA2-4B1C-8469-2F02CD16DD66}" type="presParOf" srcId="{8C1CB8E5-D8B0-4119-B90C-714D5698A8A4}" destId="{F4635939-1404-4DC1-8DCD-0881DA82279F}" srcOrd="0" destOrd="0" presId="urn:microsoft.com/office/officeart/2005/8/layout/hProcess10"/>
    <dgm:cxn modelId="{7041DA42-8438-45D9-8096-B42CCC4007A7}" type="presParOf" srcId="{97184C8E-C6A6-4DD6-9B46-85773E46A436}" destId="{EB56D8FE-5F72-4FAE-A3A9-A77B0045FC8B}" srcOrd="4" destOrd="0" presId="urn:microsoft.com/office/officeart/2005/8/layout/hProcess10"/>
    <dgm:cxn modelId="{E13897A9-CD70-4FC5-973F-C5F917994379}" type="presParOf" srcId="{EB56D8FE-5F72-4FAE-A3A9-A77B0045FC8B}" destId="{E8659517-8B1D-4485-9A18-D4D2F0911849}" srcOrd="0" destOrd="0" presId="urn:microsoft.com/office/officeart/2005/8/layout/hProcess10"/>
    <dgm:cxn modelId="{ADA2F4D8-E57F-4C64-8630-75CF9CED9A4D}" type="presParOf" srcId="{EB56D8FE-5F72-4FAE-A3A9-A77B0045FC8B}" destId="{90122221-E464-4605-BFDB-8F652EED31F0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5A3355-6299-4C51-92A7-E00D22AF5AA5}" type="doc">
      <dgm:prSet loTypeId="urn:microsoft.com/office/officeart/2005/8/layout/hierarchy1" loCatId="hierarchy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0E33726-EEAC-473D-B740-8E9D6E7CCFD8}">
      <dgm:prSet/>
      <dgm:spPr/>
      <dgm:t>
        <a:bodyPr/>
        <a:lstStyle/>
        <a:p>
          <a:r>
            <a:rPr lang="en-US" dirty="0"/>
            <a:t>PA 174 is Michigan’s </a:t>
          </a:r>
          <a:r>
            <a:rPr lang="en-US" b="1" dirty="0"/>
            <a:t>safe excavation law</a:t>
          </a:r>
          <a:r>
            <a:rPr lang="en-US" dirty="0"/>
            <a:t>.</a:t>
          </a:r>
        </a:p>
      </dgm:t>
    </dgm:pt>
    <dgm:pt modelId="{C488D590-B3D1-4415-A77C-8B8EB22C465E}" type="parTrans" cxnId="{60C34E71-8B3A-4032-A9F0-7EB5CB610D75}">
      <dgm:prSet/>
      <dgm:spPr/>
      <dgm:t>
        <a:bodyPr/>
        <a:lstStyle/>
        <a:p>
          <a:endParaRPr lang="en-US"/>
        </a:p>
      </dgm:t>
    </dgm:pt>
    <dgm:pt modelId="{17A15147-D79E-443C-A903-099DB4C4B7DA}" type="sibTrans" cxnId="{60C34E71-8B3A-4032-A9F0-7EB5CB610D75}">
      <dgm:prSet/>
      <dgm:spPr/>
      <dgm:t>
        <a:bodyPr/>
        <a:lstStyle/>
        <a:p>
          <a:endParaRPr lang="en-US"/>
        </a:p>
      </dgm:t>
    </dgm:pt>
    <dgm:pt modelId="{320E7C3C-2733-44EC-B9CA-F90D6D4D71C9}">
      <dgm:prSet/>
      <dgm:spPr/>
      <dgm:t>
        <a:bodyPr/>
        <a:lstStyle/>
        <a:p>
          <a:r>
            <a:rPr lang="en-US" dirty="0"/>
            <a:t>It protects people, property, and utilities by setting rules for excavation.</a:t>
          </a:r>
        </a:p>
      </dgm:t>
    </dgm:pt>
    <dgm:pt modelId="{61CAB34B-E8CE-4A59-804A-A1638638C634}" type="parTrans" cxnId="{3152C7AC-BA29-448B-8880-D85B0874B6AD}">
      <dgm:prSet/>
      <dgm:spPr/>
      <dgm:t>
        <a:bodyPr/>
        <a:lstStyle/>
        <a:p>
          <a:endParaRPr lang="en-US"/>
        </a:p>
      </dgm:t>
    </dgm:pt>
    <dgm:pt modelId="{4FF187B8-A1C6-488C-B37C-9A8384184DDA}" type="sibTrans" cxnId="{3152C7AC-BA29-448B-8880-D85B0874B6AD}">
      <dgm:prSet/>
      <dgm:spPr/>
      <dgm:t>
        <a:bodyPr/>
        <a:lstStyle/>
        <a:p>
          <a:endParaRPr lang="en-US"/>
        </a:p>
      </dgm:t>
    </dgm:pt>
    <dgm:pt modelId="{A8D95F24-2C61-4E41-BE0F-F9EAAE4084D9}">
      <dgm:prSet/>
      <dgm:spPr/>
      <dgm:t>
        <a:bodyPr/>
        <a:lstStyle/>
        <a:p>
          <a:r>
            <a:rPr lang="en-US" dirty="0"/>
            <a:t>Requires excavators to contact 811 before digging.</a:t>
          </a:r>
        </a:p>
      </dgm:t>
    </dgm:pt>
    <dgm:pt modelId="{806B03DA-AB03-4D50-8B34-5C73605CCF4E}" type="parTrans" cxnId="{E2D58269-5B21-4F72-8735-E829B55540E0}">
      <dgm:prSet/>
      <dgm:spPr/>
      <dgm:t>
        <a:bodyPr/>
        <a:lstStyle/>
        <a:p>
          <a:endParaRPr lang="en-US"/>
        </a:p>
      </dgm:t>
    </dgm:pt>
    <dgm:pt modelId="{3F60FCE1-959D-4622-AF6D-E1BE059A0397}" type="sibTrans" cxnId="{E2D58269-5B21-4F72-8735-E829B55540E0}">
      <dgm:prSet/>
      <dgm:spPr/>
      <dgm:t>
        <a:bodyPr/>
        <a:lstStyle/>
        <a:p>
          <a:endParaRPr lang="en-US"/>
        </a:p>
      </dgm:t>
    </dgm:pt>
    <dgm:pt modelId="{DD6377A1-D97F-4045-BE34-238F6D7A56B6}">
      <dgm:prSet/>
      <dgm:spPr/>
      <dgm:t>
        <a:bodyPr/>
        <a:lstStyle/>
        <a:p>
          <a:r>
            <a:rPr lang="en-US" dirty="0"/>
            <a:t>Requires facility owners to respond and mark their lines.</a:t>
          </a:r>
        </a:p>
      </dgm:t>
    </dgm:pt>
    <dgm:pt modelId="{4CC1DBE6-87A5-49D0-BF97-A2CEF43C47AF}" type="parTrans" cxnId="{B083DFAA-5F1F-41E1-9C6A-74FE83E57C1F}">
      <dgm:prSet/>
      <dgm:spPr/>
      <dgm:t>
        <a:bodyPr/>
        <a:lstStyle/>
        <a:p>
          <a:endParaRPr lang="en-US"/>
        </a:p>
      </dgm:t>
    </dgm:pt>
    <dgm:pt modelId="{FA71B863-9470-4C42-9C12-1D16212053D0}" type="sibTrans" cxnId="{B083DFAA-5F1F-41E1-9C6A-74FE83E57C1F}">
      <dgm:prSet/>
      <dgm:spPr/>
      <dgm:t>
        <a:bodyPr/>
        <a:lstStyle/>
        <a:p>
          <a:endParaRPr lang="en-US"/>
        </a:p>
      </dgm:t>
    </dgm:pt>
    <dgm:pt modelId="{187C6833-3CF5-4E79-B9F5-240D09C7C048}" type="pres">
      <dgm:prSet presAssocID="{ED5A3355-6299-4C51-92A7-E00D22AF5AA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CF9FDA0-819E-47C2-9F70-84E4C873C4EE}" type="pres">
      <dgm:prSet presAssocID="{00E33726-EEAC-473D-B740-8E9D6E7CCFD8}" presName="hierRoot1" presStyleCnt="0"/>
      <dgm:spPr/>
    </dgm:pt>
    <dgm:pt modelId="{84073D5E-8B87-4136-99E7-3CB740028189}" type="pres">
      <dgm:prSet presAssocID="{00E33726-EEAC-473D-B740-8E9D6E7CCFD8}" presName="composite" presStyleCnt="0"/>
      <dgm:spPr/>
    </dgm:pt>
    <dgm:pt modelId="{2F280224-C064-4876-BFA0-10D382863E03}" type="pres">
      <dgm:prSet presAssocID="{00E33726-EEAC-473D-B740-8E9D6E7CCFD8}" presName="background" presStyleLbl="node0" presStyleIdx="0" presStyleCnt="1"/>
      <dgm:spPr/>
    </dgm:pt>
    <dgm:pt modelId="{D5CA5A19-A172-4951-AA99-C6355D1BDCBC}" type="pres">
      <dgm:prSet presAssocID="{00E33726-EEAC-473D-B740-8E9D6E7CCFD8}" presName="text" presStyleLbl="fgAcc0" presStyleIdx="0" presStyleCnt="1">
        <dgm:presLayoutVars>
          <dgm:chPref val="3"/>
        </dgm:presLayoutVars>
      </dgm:prSet>
      <dgm:spPr/>
    </dgm:pt>
    <dgm:pt modelId="{AC0AEF83-9BC5-405D-8694-1601B39B5281}" type="pres">
      <dgm:prSet presAssocID="{00E33726-EEAC-473D-B740-8E9D6E7CCFD8}" presName="hierChild2" presStyleCnt="0"/>
      <dgm:spPr/>
    </dgm:pt>
    <dgm:pt modelId="{AB374C7B-2FCC-4E17-BBBF-0AD9D89B6207}" type="pres">
      <dgm:prSet presAssocID="{61CAB34B-E8CE-4A59-804A-A1638638C634}" presName="Name10" presStyleLbl="parChTrans1D2" presStyleIdx="0" presStyleCnt="3"/>
      <dgm:spPr/>
    </dgm:pt>
    <dgm:pt modelId="{4001BB40-EEC8-4A3A-926B-19BE08195D11}" type="pres">
      <dgm:prSet presAssocID="{320E7C3C-2733-44EC-B9CA-F90D6D4D71C9}" presName="hierRoot2" presStyleCnt="0"/>
      <dgm:spPr/>
    </dgm:pt>
    <dgm:pt modelId="{35C99B3F-7F6C-447C-97ED-CFD7083B966E}" type="pres">
      <dgm:prSet presAssocID="{320E7C3C-2733-44EC-B9CA-F90D6D4D71C9}" presName="composite2" presStyleCnt="0"/>
      <dgm:spPr/>
    </dgm:pt>
    <dgm:pt modelId="{E6580ED5-E6A9-4ED6-9513-C4FBFE839207}" type="pres">
      <dgm:prSet presAssocID="{320E7C3C-2733-44EC-B9CA-F90D6D4D71C9}" presName="background2" presStyleLbl="node2" presStyleIdx="0" presStyleCnt="3"/>
      <dgm:spPr/>
    </dgm:pt>
    <dgm:pt modelId="{6168737D-B8C3-4403-BDEC-22DEE8A1CDF6}" type="pres">
      <dgm:prSet presAssocID="{320E7C3C-2733-44EC-B9CA-F90D6D4D71C9}" presName="text2" presStyleLbl="fgAcc2" presStyleIdx="0" presStyleCnt="3">
        <dgm:presLayoutVars>
          <dgm:chPref val="3"/>
        </dgm:presLayoutVars>
      </dgm:prSet>
      <dgm:spPr/>
    </dgm:pt>
    <dgm:pt modelId="{51403A77-7668-456B-9A29-E535613BA4A9}" type="pres">
      <dgm:prSet presAssocID="{320E7C3C-2733-44EC-B9CA-F90D6D4D71C9}" presName="hierChild3" presStyleCnt="0"/>
      <dgm:spPr/>
    </dgm:pt>
    <dgm:pt modelId="{95B23FA1-95BD-4772-A219-C58B9D71544C}" type="pres">
      <dgm:prSet presAssocID="{806B03DA-AB03-4D50-8B34-5C73605CCF4E}" presName="Name10" presStyleLbl="parChTrans1D2" presStyleIdx="1" presStyleCnt="3"/>
      <dgm:spPr/>
    </dgm:pt>
    <dgm:pt modelId="{417E6ADC-5B20-4512-B25B-482FD50C045A}" type="pres">
      <dgm:prSet presAssocID="{A8D95F24-2C61-4E41-BE0F-F9EAAE4084D9}" presName="hierRoot2" presStyleCnt="0"/>
      <dgm:spPr/>
    </dgm:pt>
    <dgm:pt modelId="{AB8897B4-9133-437F-B4AE-94A934BB9F18}" type="pres">
      <dgm:prSet presAssocID="{A8D95F24-2C61-4E41-BE0F-F9EAAE4084D9}" presName="composite2" presStyleCnt="0"/>
      <dgm:spPr/>
    </dgm:pt>
    <dgm:pt modelId="{31FDB6DB-14DA-42DD-BF5D-72ECD13A854F}" type="pres">
      <dgm:prSet presAssocID="{A8D95F24-2C61-4E41-BE0F-F9EAAE4084D9}" presName="background2" presStyleLbl="node2" presStyleIdx="1" presStyleCnt="3"/>
      <dgm:spPr/>
    </dgm:pt>
    <dgm:pt modelId="{1BF1182D-DEE7-4A98-B095-C4B72B87290A}" type="pres">
      <dgm:prSet presAssocID="{A8D95F24-2C61-4E41-BE0F-F9EAAE4084D9}" presName="text2" presStyleLbl="fgAcc2" presStyleIdx="1" presStyleCnt="3">
        <dgm:presLayoutVars>
          <dgm:chPref val="3"/>
        </dgm:presLayoutVars>
      </dgm:prSet>
      <dgm:spPr/>
    </dgm:pt>
    <dgm:pt modelId="{95291FCB-530D-4532-8FC8-BF68EAF7B454}" type="pres">
      <dgm:prSet presAssocID="{A8D95F24-2C61-4E41-BE0F-F9EAAE4084D9}" presName="hierChild3" presStyleCnt="0"/>
      <dgm:spPr/>
    </dgm:pt>
    <dgm:pt modelId="{FD225242-B1EC-4FB2-B2DD-28DF4A73103D}" type="pres">
      <dgm:prSet presAssocID="{4CC1DBE6-87A5-49D0-BF97-A2CEF43C47AF}" presName="Name10" presStyleLbl="parChTrans1D2" presStyleIdx="2" presStyleCnt="3"/>
      <dgm:spPr/>
    </dgm:pt>
    <dgm:pt modelId="{CCD2F597-2E56-4A62-A37F-BB235847490B}" type="pres">
      <dgm:prSet presAssocID="{DD6377A1-D97F-4045-BE34-238F6D7A56B6}" presName="hierRoot2" presStyleCnt="0"/>
      <dgm:spPr/>
    </dgm:pt>
    <dgm:pt modelId="{953C18C4-77E6-4C20-BF30-6DDDF71BE888}" type="pres">
      <dgm:prSet presAssocID="{DD6377A1-D97F-4045-BE34-238F6D7A56B6}" presName="composite2" presStyleCnt="0"/>
      <dgm:spPr/>
    </dgm:pt>
    <dgm:pt modelId="{8EA64369-A44E-47BF-A769-879064F0B0DB}" type="pres">
      <dgm:prSet presAssocID="{DD6377A1-D97F-4045-BE34-238F6D7A56B6}" presName="background2" presStyleLbl="node2" presStyleIdx="2" presStyleCnt="3"/>
      <dgm:spPr/>
    </dgm:pt>
    <dgm:pt modelId="{929886AC-11E3-49A7-81D9-0F6FA16008D6}" type="pres">
      <dgm:prSet presAssocID="{DD6377A1-D97F-4045-BE34-238F6D7A56B6}" presName="text2" presStyleLbl="fgAcc2" presStyleIdx="2" presStyleCnt="3">
        <dgm:presLayoutVars>
          <dgm:chPref val="3"/>
        </dgm:presLayoutVars>
      </dgm:prSet>
      <dgm:spPr/>
    </dgm:pt>
    <dgm:pt modelId="{CDA2CB8B-04B8-4A24-9A83-B70D38CC53B2}" type="pres">
      <dgm:prSet presAssocID="{DD6377A1-D97F-4045-BE34-238F6D7A56B6}" presName="hierChild3" presStyleCnt="0"/>
      <dgm:spPr/>
    </dgm:pt>
  </dgm:ptLst>
  <dgm:cxnLst>
    <dgm:cxn modelId="{D4F06C02-01AE-4B73-86B0-D62095312112}" type="presOf" srcId="{320E7C3C-2733-44EC-B9CA-F90D6D4D71C9}" destId="{6168737D-B8C3-4403-BDEC-22DEE8A1CDF6}" srcOrd="0" destOrd="0" presId="urn:microsoft.com/office/officeart/2005/8/layout/hierarchy1"/>
    <dgm:cxn modelId="{E1D1C11E-BF77-43A2-8B1A-0C298732AAF8}" type="presOf" srcId="{61CAB34B-E8CE-4A59-804A-A1638638C634}" destId="{AB374C7B-2FCC-4E17-BBBF-0AD9D89B6207}" srcOrd="0" destOrd="0" presId="urn:microsoft.com/office/officeart/2005/8/layout/hierarchy1"/>
    <dgm:cxn modelId="{4FE9513F-5475-4CCA-98E5-32552DFF06E7}" type="presOf" srcId="{A8D95F24-2C61-4E41-BE0F-F9EAAE4084D9}" destId="{1BF1182D-DEE7-4A98-B095-C4B72B87290A}" srcOrd="0" destOrd="0" presId="urn:microsoft.com/office/officeart/2005/8/layout/hierarchy1"/>
    <dgm:cxn modelId="{D79B6E5D-E9C0-4B90-B577-679AC329EC3C}" type="presOf" srcId="{00E33726-EEAC-473D-B740-8E9D6E7CCFD8}" destId="{D5CA5A19-A172-4951-AA99-C6355D1BDCBC}" srcOrd="0" destOrd="0" presId="urn:microsoft.com/office/officeart/2005/8/layout/hierarchy1"/>
    <dgm:cxn modelId="{3ECA5960-DE7E-42EE-A2C2-7A1BE59D2F1F}" type="presOf" srcId="{4CC1DBE6-87A5-49D0-BF97-A2CEF43C47AF}" destId="{FD225242-B1EC-4FB2-B2DD-28DF4A73103D}" srcOrd="0" destOrd="0" presId="urn:microsoft.com/office/officeart/2005/8/layout/hierarchy1"/>
    <dgm:cxn modelId="{E2D58269-5B21-4F72-8735-E829B55540E0}" srcId="{00E33726-EEAC-473D-B740-8E9D6E7CCFD8}" destId="{A8D95F24-2C61-4E41-BE0F-F9EAAE4084D9}" srcOrd="1" destOrd="0" parTransId="{806B03DA-AB03-4D50-8B34-5C73605CCF4E}" sibTransId="{3F60FCE1-959D-4622-AF6D-E1BE059A0397}"/>
    <dgm:cxn modelId="{3C20976F-4ACA-498C-90D9-F5B6C9C1914D}" type="presOf" srcId="{DD6377A1-D97F-4045-BE34-238F6D7A56B6}" destId="{929886AC-11E3-49A7-81D9-0F6FA16008D6}" srcOrd="0" destOrd="0" presId="urn:microsoft.com/office/officeart/2005/8/layout/hierarchy1"/>
    <dgm:cxn modelId="{60C34E71-8B3A-4032-A9F0-7EB5CB610D75}" srcId="{ED5A3355-6299-4C51-92A7-E00D22AF5AA5}" destId="{00E33726-EEAC-473D-B740-8E9D6E7CCFD8}" srcOrd="0" destOrd="0" parTransId="{C488D590-B3D1-4415-A77C-8B8EB22C465E}" sibTransId="{17A15147-D79E-443C-A903-099DB4C4B7DA}"/>
    <dgm:cxn modelId="{65BF8580-F7D4-459B-867B-F03BDAA0C1DB}" type="presOf" srcId="{ED5A3355-6299-4C51-92A7-E00D22AF5AA5}" destId="{187C6833-3CF5-4E79-B9F5-240D09C7C048}" srcOrd="0" destOrd="0" presId="urn:microsoft.com/office/officeart/2005/8/layout/hierarchy1"/>
    <dgm:cxn modelId="{B083DFAA-5F1F-41E1-9C6A-74FE83E57C1F}" srcId="{00E33726-EEAC-473D-B740-8E9D6E7CCFD8}" destId="{DD6377A1-D97F-4045-BE34-238F6D7A56B6}" srcOrd="2" destOrd="0" parTransId="{4CC1DBE6-87A5-49D0-BF97-A2CEF43C47AF}" sibTransId="{FA71B863-9470-4C42-9C12-1D16212053D0}"/>
    <dgm:cxn modelId="{3152C7AC-BA29-448B-8880-D85B0874B6AD}" srcId="{00E33726-EEAC-473D-B740-8E9D6E7CCFD8}" destId="{320E7C3C-2733-44EC-B9CA-F90D6D4D71C9}" srcOrd="0" destOrd="0" parTransId="{61CAB34B-E8CE-4A59-804A-A1638638C634}" sibTransId="{4FF187B8-A1C6-488C-B37C-9A8384184DDA}"/>
    <dgm:cxn modelId="{2D0032FF-0922-4B3D-8406-179EECA542C3}" type="presOf" srcId="{806B03DA-AB03-4D50-8B34-5C73605CCF4E}" destId="{95B23FA1-95BD-4772-A219-C58B9D71544C}" srcOrd="0" destOrd="0" presId="urn:microsoft.com/office/officeart/2005/8/layout/hierarchy1"/>
    <dgm:cxn modelId="{A28BF1DE-9DF5-4B7C-A4D9-EE60B75D7C0E}" type="presParOf" srcId="{187C6833-3CF5-4E79-B9F5-240D09C7C048}" destId="{3CF9FDA0-819E-47C2-9F70-84E4C873C4EE}" srcOrd="0" destOrd="0" presId="urn:microsoft.com/office/officeart/2005/8/layout/hierarchy1"/>
    <dgm:cxn modelId="{CF8AA8C6-5037-4DCE-A50B-515E1C72F2FB}" type="presParOf" srcId="{3CF9FDA0-819E-47C2-9F70-84E4C873C4EE}" destId="{84073D5E-8B87-4136-99E7-3CB740028189}" srcOrd="0" destOrd="0" presId="urn:microsoft.com/office/officeart/2005/8/layout/hierarchy1"/>
    <dgm:cxn modelId="{F74FFF80-9A73-4C78-B6AA-788CA8CC2CA7}" type="presParOf" srcId="{84073D5E-8B87-4136-99E7-3CB740028189}" destId="{2F280224-C064-4876-BFA0-10D382863E03}" srcOrd="0" destOrd="0" presId="urn:microsoft.com/office/officeart/2005/8/layout/hierarchy1"/>
    <dgm:cxn modelId="{45519422-D7AB-454C-B988-DB499352CC4C}" type="presParOf" srcId="{84073D5E-8B87-4136-99E7-3CB740028189}" destId="{D5CA5A19-A172-4951-AA99-C6355D1BDCBC}" srcOrd="1" destOrd="0" presId="urn:microsoft.com/office/officeart/2005/8/layout/hierarchy1"/>
    <dgm:cxn modelId="{015A7530-D19E-4D5C-9875-9B23233590D3}" type="presParOf" srcId="{3CF9FDA0-819E-47C2-9F70-84E4C873C4EE}" destId="{AC0AEF83-9BC5-405D-8694-1601B39B5281}" srcOrd="1" destOrd="0" presId="urn:microsoft.com/office/officeart/2005/8/layout/hierarchy1"/>
    <dgm:cxn modelId="{CE1C4B18-5477-4876-902B-99B6E8F3601F}" type="presParOf" srcId="{AC0AEF83-9BC5-405D-8694-1601B39B5281}" destId="{AB374C7B-2FCC-4E17-BBBF-0AD9D89B6207}" srcOrd="0" destOrd="0" presId="urn:microsoft.com/office/officeart/2005/8/layout/hierarchy1"/>
    <dgm:cxn modelId="{1E7CF94A-01AF-46B8-89C9-840231C09758}" type="presParOf" srcId="{AC0AEF83-9BC5-405D-8694-1601B39B5281}" destId="{4001BB40-EEC8-4A3A-926B-19BE08195D11}" srcOrd="1" destOrd="0" presId="urn:microsoft.com/office/officeart/2005/8/layout/hierarchy1"/>
    <dgm:cxn modelId="{DD643C87-7522-49B6-9C3D-D4C58C8E5D2B}" type="presParOf" srcId="{4001BB40-EEC8-4A3A-926B-19BE08195D11}" destId="{35C99B3F-7F6C-447C-97ED-CFD7083B966E}" srcOrd="0" destOrd="0" presId="urn:microsoft.com/office/officeart/2005/8/layout/hierarchy1"/>
    <dgm:cxn modelId="{67B1CAE1-DC06-46EE-AACA-88AD34120189}" type="presParOf" srcId="{35C99B3F-7F6C-447C-97ED-CFD7083B966E}" destId="{E6580ED5-E6A9-4ED6-9513-C4FBFE839207}" srcOrd="0" destOrd="0" presId="urn:microsoft.com/office/officeart/2005/8/layout/hierarchy1"/>
    <dgm:cxn modelId="{367F004B-247A-40BE-9930-67CD2818E6B4}" type="presParOf" srcId="{35C99B3F-7F6C-447C-97ED-CFD7083B966E}" destId="{6168737D-B8C3-4403-BDEC-22DEE8A1CDF6}" srcOrd="1" destOrd="0" presId="urn:microsoft.com/office/officeart/2005/8/layout/hierarchy1"/>
    <dgm:cxn modelId="{9B27C37B-3DB2-4C1B-A0BB-CE246092CEDE}" type="presParOf" srcId="{4001BB40-EEC8-4A3A-926B-19BE08195D11}" destId="{51403A77-7668-456B-9A29-E535613BA4A9}" srcOrd="1" destOrd="0" presId="urn:microsoft.com/office/officeart/2005/8/layout/hierarchy1"/>
    <dgm:cxn modelId="{60FA0B29-2C18-454C-B987-0C9AF97518C6}" type="presParOf" srcId="{AC0AEF83-9BC5-405D-8694-1601B39B5281}" destId="{95B23FA1-95BD-4772-A219-C58B9D71544C}" srcOrd="2" destOrd="0" presId="urn:microsoft.com/office/officeart/2005/8/layout/hierarchy1"/>
    <dgm:cxn modelId="{F2DB6D9D-1AE7-4522-91D3-F49AE35BA221}" type="presParOf" srcId="{AC0AEF83-9BC5-405D-8694-1601B39B5281}" destId="{417E6ADC-5B20-4512-B25B-482FD50C045A}" srcOrd="3" destOrd="0" presId="urn:microsoft.com/office/officeart/2005/8/layout/hierarchy1"/>
    <dgm:cxn modelId="{99E58778-B314-4483-A12E-351824F23F0C}" type="presParOf" srcId="{417E6ADC-5B20-4512-B25B-482FD50C045A}" destId="{AB8897B4-9133-437F-B4AE-94A934BB9F18}" srcOrd="0" destOrd="0" presId="urn:microsoft.com/office/officeart/2005/8/layout/hierarchy1"/>
    <dgm:cxn modelId="{DB407FCB-A3FE-4429-82C7-BB918115A818}" type="presParOf" srcId="{AB8897B4-9133-437F-B4AE-94A934BB9F18}" destId="{31FDB6DB-14DA-42DD-BF5D-72ECD13A854F}" srcOrd="0" destOrd="0" presId="urn:microsoft.com/office/officeart/2005/8/layout/hierarchy1"/>
    <dgm:cxn modelId="{F047B977-BF95-419E-9187-61E806AB0538}" type="presParOf" srcId="{AB8897B4-9133-437F-B4AE-94A934BB9F18}" destId="{1BF1182D-DEE7-4A98-B095-C4B72B87290A}" srcOrd="1" destOrd="0" presId="urn:microsoft.com/office/officeart/2005/8/layout/hierarchy1"/>
    <dgm:cxn modelId="{0CB2808B-375A-4402-A2E2-B61CF089BCF0}" type="presParOf" srcId="{417E6ADC-5B20-4512-B25B-482FD50C045A}" destId="{95291FCB-530D-4532-8FC8-BF68EAF7B454}" srcOrd="1" destOrd="0" presId="urn:microsoft.com/office/officeart/2005/8/layout/hierarchy1"/>
    <dgm:cxn modelId="{6C65D368-29C1-4047-867A-4D5E7F134F3C}" type="presParOf" srcId="{AC0AEF83-9BC5-405D-8694-1601B39B5281}" destId="{FD225242-B1EC-4FB2-B2DD-28DF4A73103D}" srcOrd="4" destOrd="0" presId="urn:microsoft.com/office/officeart/2005/8/layout/hierarchy1"/>
    <dgm:cxn modelId="{D9397999-8F50-4C3E-B779-D08C3EBB1F0A}" type="presParOf" srcId="{AC0AEF83-9BC5-405D-8694-1601B39B5281}" destId="{CCD2F597-2E56-4A62-A37F-BB235847490B}" srcOrd="5" destOrd="0" presId="urn:microsoft.com/office/officeart/2005/8/layout/hierarchy1"/>
    <dgm:cxn modelId="{5D465727-57D8-4D89-AB55-50A223E008E6}" type="presParOf" srcId="{CCD2F597-2E56-4A62-A37F-BB235847490B}" destId="{953C18C4-77E6-4C20-BF30-6DDDF71BE888}" srcOrd="0" destOrd="0" presId="urn:microsoft.com/office/officeart/2005/8/layout/hierarchy1"/>
    <dgm:cxn modelId="{39C56348-CA92-49F6-A55E-40470C5334BD}" type="presParOf" srcId="{953C18C4-77E6-4C20-BF30-6DDDF71BE888}" destId="{8EA64369-A44E-47BF-A769-879064F0B0DB}" srcOrd="0" destOrd="0" presId="urn:microsoft.com/office/officeart/2005/8/layout/hierarchy1"/>
    <dgm:cxn modelId="{83D51575-2E07-4430-8191-876CA17E3783}" type="presParOf" srcId="{953C18C4-77E6-4C20-BF30-6DDDF71BE888}" destId="{929886AC-11E3-49A7-81D9-0F6FA16008D6}" srcOrd="1" destOrd="0" presId="urn:microsoft.com/office/officeart/2005/8/layout/hierarchy1"/>
    <dgm:cxn modelId="{2E7490FF-9C4B-4ED1-8EFB-31FE9E554624}" type="presParOf" srcId="{CCD2F597-2E56-4A62-A37F-BB235847490B}" destId="{CDA2CB8B-04B8-4A24-9A83-B70D38CC53B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7BEB8F-50C6-4F79-AA2A-101E02182AE8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4C1075B-E96B-4DEB-9F11-C85E41D7D129}">
      <dgm:prSet/>
      <dgm:spPr/>
      <dgm:t>
        <a:bodyPr/>
        <a:lstStyle/>
        <a:p>
          <a:r>
            <a:rPr lang="en-US"/>
            <a:t>Prevents injuries and property damage.</a:t>
          </a:r>
        </a:p>
      </dgm:t>
    </dgm:pt>
    <dgm:pt modelId="{85AEA413-0F16-44BB-B5CA-570F6C43B79F}" type="parTrans" cxnId="{18D00165-152D-4B3A-B9FD-AD5D62E6CC46}">
      <dgm:prSet/>
      <dgm:spPr/>
      <dgm:t>
        <a:bodyPr/>
        <a:lstStyle/>
        <a:p>
          <a:endParaRPr lang="en-US"/>
        </a:p>
      </dgm:t>
    </dgm:pt>
    <dgm:pt modelId="{74F9048F-9C66-49BA-86B5-14235B39D377}" type="sibTrans" cxnId="{18D00165-152D-4B3A-B9FD-AD5D62E6CC46}">
      <dgm:prSet/>
      <dgm:spPr/>
      <dgm:t>
        <a:bodyPr/>
        <a:lstStyle/>
        <a:p>
          <a:endParaRPr lang="en-US"/>
        </a:p>
      </dgm:t>
    </dgm:pt>
    <dgm:pt modelId="{23062D0B-D9D5-4D2C-BBB7-951CF20B6FA7}">
      <dgm:prSet/>
      <dgm:spPr/>
      <dgm:t>
        <a:bodyPr/>
        <a:lstStyle/>
        <a:p>
          <a:r>
            <a:rPr lang="en-US"/>
            <a:t>Helps avoid expensive utility outages and repair costs.</a:t>
          </a:r>
        </a:p>
      </dgm:t>
    </dgm:pt>
    <dgm:pt modelId="{33A4BB63-FBFA-453E-BFDD-9428079DC07B}" type="parTrans" cxnId="{02A8185E-23D8-4D31-ADCB-25AC33B363C5}">
      <dgm:prSet/>
      <dgm:spPr/>
      <dgm:t>
        <a:bodyPr/>
        <a:lstStyle/>
        <a:p>
          <a:endParaRPr lang="en-US"/>
        </a:p>
      </dgm:t>
    </dgm:pt>
    <dgm:pt modelId="{092BEB3E-6861-4273-8E75-0CFF4C6C8986}" type="sibTrans" cxnId="{02A8185E-23D8-4D31-ADCB-25AC33B363C5}">
      <dgm:prSet/>
      <dgm:spPr/>
      <dgm:t>
        <a:bodyPr/>
        <a:lstStyle/>
        <a:p>
          <a:endParaRPr lang="en-US"/>
        </a:p>
      </dgm:t>
    </dgm:pt>
    <dgm:pt modelId="{26DDC41B-E639-4E22-90F7-99D618AB5DA2}">
      <dgm:prSet/>
      <dgm:spPr/>
      <dgm:t>
        <a:bodyPr/>
        <a:lstStyle/>
        <a:p>
          <a:r>
            <a:rPr lang="en-US"/>
            <a:t>Ensures all utilities have a chance to mark the work area.</a:t>
          </a:r>
        </a:p>
      </dgm:t>
    </dgm:pt>
    <dgm:pt modelId="{C818C1AD-6A82-49B1-983D-C9CAF1274B4D}" type="parTrans" cxnId="{39E0EA73-874C-4A6B-BC6B-4196CEE91313}">
      <dgm:prSet/>
      <dgm:spPr/>
      <dgm:t>
        <a:bodyPr/>
        <a:lstStyle/>
        <a:p>
          <a:endParaRPr lang="en-US"/>
        </a:p>
      </dgm:t>
    </dgm:pt>
    <dgm:pt modelId="{F258C46E-BD1B-4904-AFEC-2BB2F16517C5}" type="sibTrans" cxnId="{39E0EA73-874C-4A6B-BC6B-4196CEE91313}">
      <dgm:prSet/>
      <dgm:spPr/>
      <dgm:t>
        <a:bodyPr/>
        <a:lstStyle/>
        <a:p>
          <a:endParaRPr lang="en-US"/>
        </a:p>
      </dgm:t>
    </dgm:pt>
    <dgm:pt modelId="{CA6CCA0C-BD07-454E-B89A-9678F5CF3DA0}" type="pres">
      <dgm:prSet presAssocID="{BB7BEB8F-50C6-4F79-AA2A-101E02182AE8}" presName="root" presStyleCnt="0">
        <dgm:presLayoutVars>
          <dgm:dir/>
          <dgm:resizeHandles val="exact"/>
        </dgm:presLayoutVars>
      </dgm:prSet>
      <dgm:spPr/>
    </dgm:pt>
    <dgm:pt modelId="{5865ADCB-39A2-4127-8A5C-9A835451C0B5}" type="pres">
      <dgm:prSet presAssocID="{34C1075B-E96B-4DEB-9F11-C85E41D7D129}" presName="compNode" presStyleCnt="0"/>
      <dgm:spPr/>
    </dgm:pt>
    <dgm:pt modelId="{637022CC-9E81-4FC7-8E25-645FD784714D}" type="pres">
      <dgm:prSet presAssocID="{34C1075B-E96B-4DEB-9F11-C85E41D7D129}" presName="bgRect" presStyleLbl="bgShp" presStyleIdx="0" presStyleCnt="3"/>
      <dgm:spPr>
        <a:solidFill>
          <a:schemeClr val="accent6"/>
        </a:solidFill>
      </dgm:spPr>
    </dgm:pt>
    <dgm:pt modelId="{256FF81E-3C72-4C04-976D-12A656369D36}" type="pres">
      <dgm:prSet presAssocID="{34C1075B-E96B-4DEB-9F11-C85E41D7D12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E3CE3BED-853A-4527-895C-8A6379B7C281}" type="pres">
      <dgm:prSet presAssocID="{34C1075B-E96B-4DEB-9F11-C85E41D7D129}" presName="spaceRect" presStyleCnt="0"/>
      <dgm:spPr/>
    </dgm:pt>
    <dgm:pt modelId="{DA3FCDAE-D98A-4999-A66C-899DBEBB891E}" type="pres">
      <dgm:prSet presAssocID="{34C1075B-E96B-4DEB-9F11-C85E41D7D129}" presName="parTx" presStyleLbl="revTx" presStyleIdx="0" presStyleCnt="3">
        <dgm:presLayoutVars>
          <dgm:chMax val="0"/>
          <dgm:chPref val="0"/>
        </dgm:presLayoutVars>
      </dgm:prSet>
      <dgm:spPr/>
    </dgm:pt>
    <dgm:pt modelId="{5F14A5E0-CA0A-461A-A1A5-337D8855A2D6}" type="pres">
      <dgm:prSet presAssocID="{74F9048F-9C66-49BA-86B5-14235B39D377}" presName="sibTrans" presStyleCnt="0"/>
      <dgm:spPr/>
    </dgm:pt>
    <dgm:pt modelId="{18E1921E-866C-4ED7-9CCB-C54F72764C75}" type="pres">
      <dgm:prSet presAssocID="{23062D0B-D9D5-4D2C-BBB7-951CF20B6FA7}" presName="compNode" presStyleCnt="0"/>
      <dgm:spPr/>
    </dgm:pt>
    <dgm:pt modelId="{97A0AC92-93CE-4268-900A-6F287DA8F226}" type="pres">
      <dgm:prSet presAssocID="{23062D0B-D9D5-4D2C-BBB7-951CF20B6FA7}" presName="bgRect" presStyleLbl="bgShp" presStyleIdx="1" presStyleCnt="3"/>
      <dgm:spPr>
        <a:solidFill>
          <a:schemeClr val="accent6"/>
        </a:solidFill>
      </dgm:spPr>
    </dgm:pt>
    <dgm:pt modelId="{E7B29873-490E-4ADF-8E5C-29F17AA519F0}" type="pres">
      <dgm:prSet presAssocID="{23062D0B-D9D5-4D2C-BBB7-951CF20B6FA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5A941D51-8DCD-43E6-B77C-54BB7FC21730}" type="pres">
      <dgm:prSet presAssocID="{23062D0B-D9D5-4D2C-BBB7-951CF20B6FA7}" presName="spaceRect" presStyleCnt="0"/>
      <dgm:spPr/>
    </dgm:pt>
    <dgm:pt modelId="{90B000FF-8D91-4A07-8DA3-8A1F924CB516}" type="pres">
      <dgm:prSet presAssocID="{23062D0B-D9D5-4D2C-BBB7-951CF20B6FA7}" presName="parTx" presStyleLbl="revTx" presStyleIdx="1" presStyleCnt="3">
        <dgm:presLayoutVars>
          <dgm:chMax val="0"/>
          <dgm:chPref val="0"/>
        </dgm:presLayoutVars>
      </dgm:prSet>
      <dgm:spPr/>
    </dgm:pt>
    <dgm:pt modelId="{1E8684CF-5FA5-4135-8AE7-AEAB20D63489}" type="pres">
      <dgm:prSet presAssocID="{092BEB3E-6861-4273-8E75-0CFF4C6C8986}" presName="sibTrans" presStyleCnt="0"/>
      <dgm:spPr/>
    </dgm:pt>
    <dgm:pt modelId="{261B3B9A-A4E5-45F0-8CD4-79201E54A0CD}" type="pres">
      <dgm:prSet presAssocID="{26DDC41B-E639-4E22-90F7-99D618AB5DA2}" presName="compNode" presStyleCnt="0"/>
      <dgm:spPr/>
    </dgm:pt>
    <dgm:pt modelId="{DB8EE90F-0141-4F98-880B-16C4F349530B}" type="pres">
      <dgm:prSet presAssocID="{26DDC41B-E639-4E22-90F7-99D618AB5DA2}" presName="bgRect" presStyleLbl="bgShp" presStyleIdx="2" presStyleCnt="3"/>
      <dgm:spPr>
        <a:solidFill>
          <a:schemeClr val="accent6"/>
        </a:solidFill>
      </dgm:spPr>
    </dgm:pt>
    <dgm:pt modelId="{6C479CC3-D52B-45FA-9896-73AC773F88AE}" type="pres">
      <dgm:prSet presAssocID="{26DDC41B-E639-4E22-90F7-99D618AB5DA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C5C4E5D3-444D-414F-97A1-864505CC7B74}" type="pres">
      <dgm:prSet presAssocID="{26DDC41B-E639-4E22-90F7-99D618AB5DA2}" presName="spaceRect" presStyleCnt="0"/>
      <dgm:spPr/>
    </dgm:pt>
    <dgm:pt modelId="{43D0B89F-4D96-4D8B-9F15-8CE40FBCB8BA}" type="pres">
      <dgm:prSet presAssocID="{26DDC41B-E639-4E22-90F7-99D618AB5DA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E5294435-E1F1-420E-BC08-FD143B43949B}" type="presOf" srcId="{26DDC41B-E639-4E22-90F7-99D618AB5DA2}" destId="{43D0B89F-4D96-4D8B-9F15-8CE40FBCB8BA}" srcOrd="0" destOrd="0" presId="urn:microsoft.com/office/officeart/2018/2/layout/IconVerticalSolidList"/>
    <dgm:cxn modelId="{02A8185E-23D8-4D31-ADCB-25AC33B363C5}" srcId="{BB7BEB8F-50C6-4F79-AA2A-101E02182AE8}" destId="{23062D0B-D9D5-4D2C-BBB7-951CF20B6FA7}" srcOrd="1" destOrd="0" parTransId="{33A4BB63-FBFA-453E-BFDD-9428079DC07B}" sibTransId="{092BEB3E-6861-4273-8E75-0CFF4C6C8986}"/>
    <dgm:cxn modelId="{18D00165-152D-4B3A-B9FD-AD5D62E6CC46}" srcId="{BB7BEB8F-50C6-4F79-AA2A-101E02182AE8}" destId="{34C1075B-E96B-4DEB-9F11-C85E41D7D129}" srcOrd="0" destOrd="0" parTransId="{85AEA413-0F16-44BB-B5CA-570F6C43B79F}" sibTransId="{74F9048F-9C66-49BA-86B5-14235B39D377}"/>
    <dgm:cxn modelId="{C9AAD247-4BF2-4476-AFEE-471855A65561}" type="presOf" srcId="{34C1075B-E96B-4DEB-9F11-C85E41D7D129}" destId="{DA3FCDAE-D98A-4999-A66C-899DBEBB891E}" srcOrd="0" destOrd="0" presId="urn:microsoft.com/office/officeart/2018/2/layout/IconVerticalSolidList"/>
    <dgm:cxn modelId="{39E0EA73-874C-4A6B-BC6B-4196CEE91313}" srcId="{BB7BEB8F-50C6-4F79-AA2A-101E02182AE8}" destId="{26DDC41B-E639-4E22-90F7-99D618AB5DA2}" srcOrd="2" destOrd="0" parTransId="{C818C1AD-6A82-49B1-983D-C9CAF1274B4D}" sibTransId="{F258C46E-BD1B-4904-AFEC-2BB2F16517C5}"/>
    <dgm:cxn modelId="{CAFB5E89-F7D7-4225-804A-E95115AD2E96}" type="presOf" srcId="{BB7BEB8F-50C6-4F79-AA2A-101E02182AE8}" destId="{CA6CCA0C-BD07-454E-B89A-9678F5CF3DA0}" srcOrd="0" destOrd="0" presId="urn:microsoft.com/office/officeart/2018/2/layout/IconVerticalSolidList"/>
    <dgm:cxn modelId="{D25C82E7-F260-400C-95EC-DF025F5F461A}" type="presOf" srcId="{23062D0B-D9D5-4D2C-BBB7-951CF20B6FA7}" destId="{90B000FF-8D91-4A07-8DA3-8A1F924CB516}" srcOrd="0" destOrd="0" presId="urn:microsoft.com/office/officeart/2018/2/layout/IconVerticalSolidList"/>
    <dgm:cxn modelId="{592CFA3C-D5DB-4BC2-8D7A-16BF1F4B51FD}" type="presParOf" srcId="{CA6CCA0C-BD07-454E-B89A-9678F5CF3DA0}" destId="{5865ADCB-39A2-4127-8A5C-9A835451C0B5}" srcOrd="0" destOrd="0" presId="urn:microsoft.com/office/officeart/2018/2/layout/IconVerticalSolidList"/>
    <dgm:cxn modelId="{CF27AFBB-169C-4C54-AF9A-1DC74AA6B63D}" type="presParOf" srcId="{5865ADCB-39A2-4127-8A5C-9A835451C0B5}" destId="{637022CC-9E81-4FC7-8E25-645FD784714D}" srcOrd="0" destOrd="0" presId="urn:microsoft.com/office/officeart/2018/2/layout/IconVerticalSolidList"/>
    <dgm:cxn modelId="{EA2AB0E4-C2C9-414B-B08C-684133942E7B}" type="presParOf" srcId="{5865ADCB-39A2-4127-8A5C-9A835451C0B5}" destId="{256FF81E-3C72-4C04-976D-12A656369D36}" srcOrd="1" destOrd="0" presId="urn:microsoft.com/office/officeart/2018/2/layout/IconVerticalSolidList"/>
    <dgm:cxn modelId="{F5E067BB-681D-4530-9757-9045B656E854}" type="presParOf" srcId="{5865ADCB-39A2-4127-8A5C-9A835451C0B5}" destId="{E3CE3BED-853A-4527-895C-8A6379B7C281}" srcOrd="2" destOrd="0" presId="urn:microsoft.com/office/officeart/2018/2/layout/IconVerticalSolidList"/>
    <dgm:cxn modelId="{9A932086-84B0-4904-ACAA-1628F5DFE3B6}" type="presParOf" srcId="{5865ADCB-39A2-4127-8A5C-9A835451C0B5}" destId="{DA3FCDAE-D98A-4999-A66C-899DBEBB891E}" srcOrd="3" destOrd="0" presId="urn:microsoft.com/office/officeart/2018/2/layout/IconVerticalSolidList"/>
    <dgm:cxn modelId="{B1A5F4BB-6DC6-477A-9A47-67533437F4BD}" type="presParOf" srcId="{CA6CCA0C-BD07-454E-B89A-9678F5CF3DA0}" destId="{5F14A5E0-CA0A-461A-A1A5-337D8855A2D6}" srcOrd="1" destOrd="0" presId="urn:microsoft.com/office/officeart/2018/2/layout/IconVerticalSolidList"/>
    <dgm:cxn modelId="{A3DB80B2-C004-4F81-AC51-15EBADDE81F6}" type="presParOf" srcId="{CA6CCA0C-BD07-454E-B89A-9678F5CF3DA0}" destId="{18E1921E-866C-4ED7-9CCB-C54F72764C75}" srcOrd="2" destOrd="0" presId="urn:microsoft.com/office/officeart/2018/2/layout/IconVerticalSolidList"/>
    <dgm:cxn modelId="{7E1BA02F-AEE6-432C-8E34-B45BCEF90EEC}" type="presParOf" srcId="{18E1921E-866C-4ED7-9CCB-C54F72764C75}" destId="{97A0AC92-93CE-4268-900A-6F287DA8F226}" srcOrd="0" destOrd="0" presId="urn:microsoft.com/office/officeart/2018/2/layout/IconVerticalSolidList"/>
    <dgm:cxn modelId="{7053AEB9-5C43-4675-B109-5DC3AD4AEFC8}" type="presParOf" srcId="{18E1921E-866C-4ED7-9CCB-C54F72764C75}" destId="{E7B29873-490E-4ADF-8E5C-29F17AA519F0}" srcOrd="1" destOrd="0" presId="urn:microsoft.com/office/officeart/2018/2/layout/IconVerticalSolidList"/>
    <dgm:cxn modelId="{C6775CCD-8CCF-407A-B58F-7687CB5563A4}" type="presParOf" srcId="{18E1921E-866C-4ED7-9CCB-C54F72764C75}" destId="{5A941D51-8DCD-43E6-B77C-54BB7FC21730}" srcOrd="2" destOrd="0" presId="urn:microsoft.com/office/officeart/2018/2/layout/IconVerticalSolidList"/>
    <dgm:cxn modelId="{D79A7F8E-0D1E-4DEC-B2C4-1198863C23BB}" type="presParOf" srcId="{18E1921E-866C-4ED7-9CCB-C54F72764C75}" destId="{90B000FF-8D91-4A07-8DA3-8A1F924CB516}" srcOrd="3" destOrd="0" presId="urn:microsoft.com/office/officeart/2018/2/layout/IconVerticalSolidList"/>
    <dgm:cxn modelId="{10A01B84-96F9-4AD2-8771-D8ACCA1A874D}" type="presParOf" srcId="{CA6CCA0C-BD07-454E-B89A-9678F5CF3DA0}" destId="{1E8684CF-5FA5-4135-8AE7-AEAB20D63489}" srcOrd="3" destOrd="0" presId="urn:microsoft.com/office/officeart/2018/2/layout/IconVerticalSolidList"/>
    <dgm:cxn modelId="{81BF9C0F-DDF9-4BE8-8DDF-320910BDA29A}" type="presParOf" srcId="{CA6CCA0C-BD07-454E-B89A-9678F5CF3DA0}" destId="{261B3B9A-A4E5-45F0-8CD4-79201E54A0CD}" srcOrd="4" destOrd="0" presId="urn:microsoft.com/office/officeart/2018/2/layout/IconVerticalSolidList"/>
    <dgm:cxn modelId="{8E4F209F-D5CA-4C6A-AB76-0A6E77C6E140}" type="presParOf" srcId="{261B3B9A-A4E5-45F0-8CD4-79201E54A0CD}" destId="{DB8EE90F-0141-4F98-880B-16C4F349530B}" srcOrd="0" destOrd="0" presId="urn:microsoft.com/office/officeart/2018/2/layout/IconVerticalSolidList"/>
    <dgm:cxn modelId="{71378270-A257-4748-8194-734076130997}" type="presParOf" srcId="{261B3B9A-A4E5-45F0-8CD4-79201E54A0CD}" destId="{6C479CC3-D52B-45FA-9896-73AC773F88AE}" srcOrd="1" destOrd="0" presId="urn:microsoft.com/office/officeart/2018/2/layout/IconVerticalSolidList"/>
    <dgm:cxn modelId="{5EDF36BE-5378-4CF3-ABEE-1EC141C2E690}" type="presParOf" srcId="{261B3B9A-A4E5-45F0-8CD4-79201E54A0CD}" destId="{C5C4E5D3-444D-414F-97A1-864505CC7B74}" srcOrd="2" destOrd="0" presId="urn:microsoft.com/office/officeart/2018/2/layout/IconVerticalSolidList"/>
    <dgm:cxn modelId="{C683C069-69A1-48FE-A0CC-0970B976571E}" type="presParOf" srcId="{261B3B9A-A4E5-45F0-8CD4-79201E54A0CD}" destId="{43D0B89F-4D96-4D8B-9F15-8CE40FBCB8B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74B0F3-5332-49C3-B8A6-4BDCEC781481}">
      <dsp:nvSpPr>
        <dsp:cNvPr id="0" name=""/>
        <dsp:cNvSpPr/>
      </dsp:nvSpPr>
      <dsp:spPr>
        <a:xfrm>
          <a:off x="38182" y="1106355"/>
          <a:ext cx="1966896" cy="196689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1703AB-B2E9-474D-8DFD-9172C266828D}">
      <dsp:nvSpPr>
        <dsp:cNvPr id="0" name=""/>
        <dsp:cNvSpPr/>
      </dsp:nvSpPr>
      <dsp:spPr>
        <a:xfrm>
          <a:off x="324367" y="2643190"/>
          <a:ext cx="1966896" cy="19668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MISS DIG 811 is Michigan’s statewide </a:t>
          </a:r>
          <a:r>
            <a:rPr lang="en-US" sz="1900" b="1" kern="1200" dirty="0"/>
            <a:t>one-call notification system</a:t>
          </a:r>
          <a:r>
            <a:rPr lang="en-US" sz="1900" kern="1200" dirty="0"/>
            <a:t>.</a:t>
          </a:r>
        </a:p>
      </dsp:txBody>
      <dsp:txXfrm>
        <a:off x="381975" y="2700798"/>
        <a:ext cx="1851680" cy="1851680"/>
      </dsp:txXfrm>
    </dsp:sp>
    <dsp:sp modelId="{1D6B4FA2-4FF9-4541-B462-EBB14FE0131E}">
      <dsp:nvSpPr>
        <dsp:cNvPr id="0" name=""/>
        <dsp:cNvSpPr/>
      </dsp:nvSpPr>
      <dsp:spPr>
        <a:xfrm>
          <a:off x="2372044" y="1853495"/>
          <a:ext cx="366965" cy="4726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2372044" y="1948018"/>
        <a:ext cx="256876" cy="283571"/>
      </dsp:txXfrm>
    </dsp:sp>
    <dsp:sp modelId="{A3413464-2B1B-4AF3-97F5-2CDDCF5C356C}">
      <dsp:nvSpPr>
        <dsp:cNvPr id="0" name=""/>
        <dsp:cNvSpPr/>
      </dsp:nvSpPr>
      <dsp:spPr>
        <a:xfrm>
          <a:off x="3053551" y="1106355"/>
          <a:ext cx="1966896" cy="196689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4972E9-4328-4E11-BEBF-E6983CCCF53A}">
      <dsp:nvSpPr>
        <dsp:cNvPr id="0" name=""/>
        <dsp:cNvSpPr/>
      </dsp:nvSpPr>
      <dsp:spPr>
        <a:xfrm>
          <a:off x="3373743" y="2643190"/>
          <a:ext cx="1966896" cy="1966896"/>
        </a:xfrm>
        <a:prstGeom prst="roundRect">
          <a:avLst>
            <a:gd name="adj" fmla="val 10000"/>
          </a:avLst>
        </a:prstGeom>
        <a:solidFill>
          <a:schemeClr val="accent2">
            <a:hueOff val="-2319867"/>
            <a:satOff val="20191"/>
            <a:lumOff val="735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It alerts underground facility owners when someone plans to dig.</a:t>
          </a:r>
        </a:p>
      </dsp:txBody>
      <dsp:txXfrm>
        <a:off x="3431351" y="2700798"/>
        <a:ext cx="1851680" cy="1851680"/>
      </dsp:txXfrm>
    </dsp:sp>
    <dsp:sp modelId="{8C1CB8E5-D8B0-4119-B90C-714D5698A8A4}">
      <dsp:nvSpPr>
        <dsp:cNvPr id="0" name=""/>
        <dsp:cNvSpPr/>
      </dsp:nvSpPr>
      <dsp:spPr>
        <a:xfrm>
          <a:off x="5399315" y="1853495"/>
          <a:ext cx="378867" cy="4726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4639734"/>
            <a:satOff val="40383"/>
            <a:lumOff val="147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5399315" y="1948018"/>
        <a:ext cx="265207" cy="283571"/>
      </dsp:txXfrm>
    </dsp:sp>
    <dsp:sp modelId="{E8659517-8B1D-4485-9A18-D4D2F0911849}">
      <dsp:nvSpPr>
        <dsp:cNvPr id="0" name=""/>
        <dsp:cNvSpPr/>
      </dsp:nvSpPr>
      <dsp:spPr>
        <a:xfrm>
          <a:off x="6102927" y="1106355"/>
          <a:ext cx="1966896" cy="196689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122221-E464-4605-BFDB-8F652EED31F0}">
      <dsp:nvSpPr>
        <dsp:cNvPr id="0" name=""/>
        <dsp:cNvSpPr/>
      </dsp:nvSpPr>
      <dsp:spPr>
        <a:xfrm>
          <a:off x="6235222" y="2643190"/>
          <a:ext cx="1966896" cy="1966896"/>
        </a:xfrm>
        <a:prstGeom prst="roundRect">
          <a:avLst>
            <a:gd name="adj" fmla="val 10000"/>
          </a:avLst>
        </a:prstGeom>
        <a:solidFill>
          <a:schemeClr val="accent2">
            <a:hueOff val="-4639734"/>
            <a:satOff val="40383"/>
            <a:lumOff val="147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Facility owners send locators to mark the location of their underground utilities.</a:t>
          </a:r>
        </a:p>
      </dsp:txBody>
      <dsp:txXfrm>
        <a:off x="6292830" y="2700798"/>
        <a:ext cx="1851680" cy="18516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225242-B1EC-4FB2-B2DD-28DF4A73103D}">
      <dsp:nvSpPr>
        <dsp:cNvPr id="0" name=""/>
        <dsp:cNvSpPr/>
      </dsp:nvSpPr>
      <dsp:spPr>
        <a:xfrm>
          <a:off x="5466233" y="1779023"/>
          <a:ext cx="3424184" cy="814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5262"/>
              </a:lnTo>
              <a:lnTo>
                <a:pt x="3424184" y="555262"/>
              </a:lnTo>
              <a:lnTo>
                <a:pt x="3424184" y="814800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B23FA1-95BD-4772-A219-C58B9D71544C}">
      <dsp:nvSpPr>
        <dsp:cNvPr id="0" name=""/>
        <dsp:cNvSpPr/>
      </dsp:nvSpPr>
      <dsp:spPr>
        <a:xfrm>
          <a:off x="5420513" y="1779023"/>
          <a:ext cx="91440" cy="8148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14800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374C7B-2FCC-4E17-BBBF-0AD9D89B6207}">
      <dsp:nvSpPr>
        <dsp:cNvPr id="0" name=""/>
        <dsp:cNvSpPr/>
      </dsp:nvSpPr>
      <dsp:spPr>
        <a:xfrm>
          <a:off x="2042048" y="1779023"/>
          <a:ext cx="3424184" cy="814800"/>
        </a:xfrm>
        <a:custGeom>
          <a:avLst/>
          <a:gdLst/>
          <a:ahLst/>
          <a:cxnLst/>
          <a:rect l="0" t="0" r="0" b="0"/>
          <a:pathLst>
            <a:path>
              <a:moveTo>
                <a:pt x="3424184" y="0"/>
              </a:moveTo>
              <a:lnTo>
                <a:pt x="3424184" y="555262"/>
              </a:lnTo>
              <a:lnTo>
                <a:pt x="0" y="555262"/>
              </a:lnTo>
              <a:lnTo>
                <a:pt x="0" y="814800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80224-C064-4876-BFA0-10D382863E03}">
      <dsp:nvSpPr>
        <dsp:cNvPr id="0" name=""/>
        <dsp:cNvSpPr/>
      </dsp:nvSpPr>
      <dsp:spPr>
        <a:xfrm>
          <a:off x="4065430" y="4"/>
          <a:ext cx="2801605" cy="1779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5CA5A19-A172-4951-AA99-C6355D1BDCBC}">
      <dsp:nvSpPr>
        <dsp:cNvPr id="0" name=""/>
        <dsp:cNvSpPr/>
      </dsp:nvSpPr>
      <dsp:spPr>
        <a:xfrm>
          <a:off x="4376719" y="295729"/>
          <a:ext cx="2801605" cy="17790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PA 174 is Michigan’s </a:t>
          </a:r>
          <a:r>
            <a:rPr lang="en-US" sz="2200" b="1" kern="1200" dirty="0"/>
            <a:t>safe excavation law</a:t>
          </a:r>
          <a:r>
            <a:rPr lang="en-US" sz="2200" kern="1200" dirty="0"/>
            <a:t>.</a:t>
          </a:r>
        </a:p>
      </dsp:txBody>
      <dsp:txXfrm>
        <a:off x="4428825" y="347835"/>
        <a:ext cx="2697393" cy="1674807"/>
      </dsp:txXfrm>
    </dsp:sp>
    <dsp:sp modelId="{E6580ED5-E6A9-4ED6-9513-C4FBFE839207}">
      <dsp:nvSpPr>
        <dsp:cNvPr id="0" name=""/>
        <dsp:cNvSpPr/>
      </dsp:nvSpPr>
      <dsp:spPr>
        <a:xfrm>
          <a:off x="641245" y="2593824"/>
          <a:ext cx="2801605" cy="17790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168737D-B8C3-4403-BDEC-22DEE8A1CDF6}">
      <dsp:nvSpPr>
        <dsp:cNvPr id="0" name=""/>
        <dsp:cNvSpPr/>
      </dsp:nvSpPr>
      <dsp:spPr>
        <a:xfrm>
          <a:off x="952534" y="2889549"/>
          <a:ext cx="2801605" cy="17790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It protects people, property, and utilities by setting rules for excavation.</a:t>
          </a:r>
        </a:p>
      </dsp:txBody>
      <dsp:txXfrm>
        <a:off x="1004640" y="2941655"/>
        <a:ext cx="2697393" cy="1674807"/>
      </dsp:txXfrm>
    </dsp:sp>
    <dsp:sp modelId="{31FDB6DB-14DA-42DD-BF5D-72ECD13A854F}">
      <dsp:nvSpPr>
        <dsp:cNvPr id="0" name=""/>
        <dsp:cNvSpPr/>
      </dsp:nvSpPr>
      <dsp:spPr>
        <a:xfrm>
          <a:off x="4065430" y="2593824"/>
          <a:ext cx="2801605" cy="17790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BF1182D-DEE7-4A98-B095-C4B72B87290A}">
      <dsp:nvSpPr>
        <dsp:cNvPr id="0" name=""/>
        <dsp:cNvSpPr/>
      </dsp:nvSpPr>
      <dsp:spPr>
        <a:xfrm>
          <a:off x="4376719" y="2889549"/>
          <a:ext cx="2801605" cy="17790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Requires excavators to contact 811 before digging.</a:t>
          </a:r>
        </a:p>
      </dsp:txBody>
      <dsp:txXfrm>
        <a:off x="4428825" y="2941655"/>
        <a:ext cx="2697393" cy="1674807"/>
      </dsp:txXfrm>
    </dsp:sp>
    <dsp:sp modelId="{8EA64369-A44E-47BF-A769-879064F0B0DB}">
      <dsp:nvSpPr>
        <dsp:cNvPr id="0" name=""/>
        <dsp:cNvSpPr/>
      </dsp:nvSpPr>
      <dsp:spPr>
        <a:xfrm>
          <a:off x="7489615" y="2593824"/>
          <a:ext cx="2801605" cy="17790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29886AC-11E3-49A7-81D9-0F6FA16008D6}">
      <dsp:nvSpPr>
        <dsp:cNvPr id="0" name=""/>
        <dsp:cNvSpPr/>
      </dsp:nvSpPr>
      <dsp:spPr>
        <a:xfrm>
          <a:off x="7800904" y="2889549"/>
          <a:ext cx="2801605" cy="17790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Requires facility owners to respond and mark their lines.</a:t>
          </a:r>
        </a:p>
      </dsp:txBody>
      <dsp:txXfrm>
        <a:off x="7853010" y="2941655"/>
        <a:ext cx="2697393" cy="16748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7022CC-9E81-4FC7-8E25-645FD784714D}">
      <dsp:nvSpPr>
        <dsp:cNvPr id="0" name=""/>
        <dsp:cNvSpPr/>
      </dsp:nvSpPr>
      <dsp:spPr>
        <a:xfrm>
          <a:off x="0" y="623"/>
          <a:ext cx="11618342" cy="1458348"/>
        </a:xfrm>
        <a:prstGeom prst="roundRect">
          <a:avLst>
            <a:gd name="adj" fmla="val 10000"/>
          </a:avLst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6FF81E-3C72-4C04-976D-12A656369D36}">
      <dsp:nvSpPr>
        <dsp:cNvPr id="0" name=""/>
        <dsp:cNvSpPr/>
      </dsp:nvSpPr>
      <dsp:spPr>
        <a:xfrm>
          <a:off x="441150" y="328751"/>
          <a:ext cx="802091" cy="8020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3FCDAE-D98A-4999-A66C-899DBEBB891E}">
      <dsp:nvSpPr>
        <dsp:cNvPr id="0" name=""/>
        <dsp:cNvSpPr/>
      </dsp:nvSpPr>
      <dsp:spPr>
        <a:xfrm>
          <a:off x="1684392" y="623"/>
          <a:ext cx="9933950" cy="1458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342" tIns="154342" rIns="154342" bIns="15434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Prevents injuries and property damage.</a:t>
          </a:r>
        </a:p>
      </dsp:txBody>
      <dsp:txXfrm>
        <a:off x="1684392" y="623"/>
        <a:ext cx="9933950" cy="1458348"/>
      </dsp:txXfrm>
    </dsp:sp>
    <dsp:sp modelId="{97A0AC92-93CE-4268-900A-6F287DA8F226}">
      <dsp:nvSpPr>
        <dsp:cNvPr id="0" name=""/>
        <dsp:cNvSpPr/>
      </dsp:nvSpPr>
      <dsp:spPr>
        <a:xfrm>
          <a:off x="0" y="1823559"/>
          <a:ext cx="11618342" cy="1458348"/>
        </a:xfrm>
        <a:prstGeom prst="roundRect">
          <a:avLst>
            <a:gd name="adj" fmla="val 10000"/>
          </a:avLst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B29873-490E-4ADF-8E5C-29F17AA519F0}">
      <dsp:nvSpPr>
        <dsp:cNvPr id="0" name=""/>
        <dsp:cNvSpPr/>
      </dsp:nvSpPr>
      <dsp:spPr>
        <a:xfrm>
          <a:off x="441150" y="2151687"/>
          <a:ext cx="802091" cy="8020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B000FF-8D91-4A07-8DA3-8A1F924CB516}">
      <dsp:nvSpPr>
        <dsp:cNvPr id="0" name=""/>
        <dsp:cNvSpPr/>
      </dsp:nvSpPr>
      <dsp:spPr>
        <a:xfrm>
          <a:off x="1684392" y="1823559"/>
          <a:ext cx="9933950" cy="1458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342" tIns="154342" rIns="154342" bIns="15434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Helps avoid expensive utility outages and repair costs.</a:t>
          </a:r>
        </a:p>
      </dsp:txBody>
      <dsp:txXfrm>
        <a:off x="1684392" y="1823559"/>
        <a:ext cx="9933950" cy="1458348"/>
      </dsp:txXfrm>
    </dsp:sp>
    <dsp:sp modelId="{DB8EE90F-0141-4F98-880B-16C4F349530B}">
      <dsp:nvSpPr>
        <dsp:cNvPr id="0" name=""/>
        <dsp:cNvSpPr/>
      </dsp:nvSpPr>
      <dsp:spPr>
        <a:xfrm>
          <a:off x="0" y="3646495"/>
          <a:ext cx="11618342" cy="1458348"/>
        </a:xfrm>
        <a:prstGeom prst="roundRect">
          <a:avLst>
            <a:gd name="adj" fmla="val 10000"/>
          </a:avLst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479CC3-D52B-45FA-9896-73AC773F88AE}">
      <dsp:nvSpPr>
        <dsp:cNvPr id="0" name=""/>
        <dsp:cNvSpPr/>
      </dsp:nvSpPr>
      <dsp:spPr>
        <a:xfrm>
          <a:off x="441150" y="3974623"/>
          <a:ext cx="802091" cy="8020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D0B89F-4D96-4D8B-9F15-8CE40FBCB8BA}">
      <dsp:nvSpPr>
        <dsp:cNvPr id="0" name=""/>
        <dsp:cNvSpPr/>
      </dsp:nvSpPr>
      <dsp:spPr>
        <a:xfrm>
          <a:off x="1684392" y="3646495"/>
          <a:ext cx="9933950" cy="1458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342" tIns="154342" rIns="154342" bIns="15434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Ensures all utilities have a chance to mark the work area.</a:t>
          </a:r>
        </a:p>
      </dsp:txBody>
      <dsp:txXfrm>
        <a:off x="1684392" y="3646495"/>
        <a:ext cx="9933950" cy="1458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0869E1-136D-0DCA-7EA3-EEF5AEAA7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058D5A9-3346-9E1D-1366-33016EA0E2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66226"/>
            <a:ext cx="9144000" cy="159157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90E0192-029C-5CBC-9CDF-21E5A3DCC4C9}"/>
              </a:ext>
            </a:extLst>
          </p:cNvPr>
          <p:cNvCxnSpPr>
            <a:cxnSpLocks/>
          </p:cNvCxnSpPr>
          <p:nvPr userDrawn="1"/>
        </p:nvCxnSpPr>
        <p:spPr>
          <a:xfrm flipV="1">
            <a:off x="2660406" y="3583781"/>
            <a:ext cx="6871188" cy="8627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MISSDIG811 Logo">
            <a:extLst>
              <a:ext uri="{FF2B5EF4-FFF2-40B4-BE49-F238E27FC236}">
                <a16:creationId xmlns:a16="http://schemas.microsoft.com/office/drawing/2014/main" id="{7E753758-4F21-940A-1D32-636E1C4783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26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5D52467-505D-D1F1-1B88-CB937445AB1E}"/>
              </a:ext>
            </a:extLst>
          </p:cNvPr>
          <p:cNvSpPr/>
          <p:nvPr userDrawn="1"/>
        </p:nvSpPr>
        <p:spPr bwMode="white">
          <a:xfrm>
            <a:off x="0" y="0"/>
            <a:ext cx="12192000" cy="9402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8808F-A8C5-78E7-EE8E-1AFC00B79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828" y="1092147"/>
            <a:ext cx="11618343" cy="51054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 descr="MISSDIG811 Logo">
            <a:extLst>
              <a:ext uri="{FF2B5EF4-FFF2-40B4-BE49-F238E27FC236}">
                <a16:creationId xmlns:a16="http://schemas.microsoft.com/office/drawing/2014/main" id="{26828F94-F33F-C41D-39FD-6C1043B58E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4EDA62-ED63-8CDF-5AAC-24A7ADB83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09" y="18255"/>
            <a:ext cx="11618343" cy="922023"/>
          </a:xfrm>
        </p:spPr>
        <p:txBody>
          <a:bodyPr anchor="b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7A5DCA2-2BC4-80A7-D3B8-8BF9929EF0A9}"/>
              </a:ext>
            </a:extLst>
          </p:cNvPr>
          <p:cNvSpPr/>
          <p:nvPr userDrawn="1"/>
        </p:nvSpPr>
        <p:spPr>
          <a:xfrm flipV="1">
            <a:off x="0" y="940280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77740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72" userDrawn="1">
          <p15:clr>
            <a:srgbClr val="FBAE40"/>
          </p15:clr>
        </p15:guide>
        <p15:guide id="2" orient="horz" pos="3912" userDrawn="1">
          <p15:clr>
            <a:srgbClr val="FBAE40"/>
          </p15:clr>
        </p15:guide>
        <p15:guide id="3" pos="168" userDrawn="1">
          <p15:clr>
            <a:srgbClr val="FBAE40"/>
          </p15:clr>
        </p15:guide>
        <p15:guide id="4" pos="751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4887C-92F6-9581-305B-F256A31BC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74251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9E1FF-E00F-A9EA-F189-5E7085677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57725"/>
            <a:ext cx="10515600" cy="14319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85A973-4B98-EFFC-BFE3-DC47D32DE1F0}"/>
              </a:ext>
            </a:extLst>
          </p:cNvPr>
          <p:cNvCxnSpPr>
            <a:cxnSpLocks/>
          </p:cNvCxnSpPr>
          <p:nvPr userDrawn="1"/>
        </p:nvCxnSpPr>
        <p:spPr>
          <a:xfrm flipV="1">
            <a:off x="831850" y="4550673"/>
            <a:ext cx="6871188" cy="8627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MISSDIG811 Logo">
            <a:extLst>
              <a:ext uri="{FF2B5EF4-FFF2-40B4-BE49-F238E27FC236}">
                <a16:creationId xmlns:a16="http://schemas.microsoft.com/office/drawing/2014/main" id="{2DAA2C51-E183-C62D-2C48-148424AC9A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50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92BD7-77DC-8C59-3E77-F83E7D80D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5181600" cy="5143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004A5E-4CE7-0700-B981-92434BE912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66800"/>
            <a:ext cx="5181600" cy="5143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4C446B-EB45-2758-5273-C25A3679110B}"/>
              </a:ext>
            </a:extLst>
          </p:cNvPr>
          <p:cNvSpPr/>
          <p:nvPr userDrawn="1"/>
        </p:nvSpPr>
        <p:spPr bwMode="white">
          <a:xfrm>
            <a:off x="0" y="0"/>
            <a:ext cx="12192000" cy="9402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/>
          </a:p>
        </p:txBody>
      </p:sp>
      <p:pic>
        <p:nvPicPr>
          <p:cNvPr id="9" name="Picture 8" descr="MISSDIG811 Logo">
            <a:extLst>
              <a:ext uri="{FF2B5EF4-FFF2-40B4-BE49-F238E27FC236}">
                <a16:creationId xmlns:a16="http://schemas.microsoft.com/office/drawing/2014/main" id="{9BFE87AD-0E30-E490-FD0D-D69B6AB10E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77C14D57-9F7F-8D07-3644-0B7913ACC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09" y="18255"/>
            <a:ext cx="11618343" cy="922023"/>
          </a:xfrm>
        </p:spPr>
        <p:txBody>
          <a:bodyPr anchor="b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E7BCE8-C473-546E-AD70-EC21612FD9EE}"/>
              </a:ext>
            </a:extLst>
          </p:cNvPr>
          <p:cNvSpPr/>
          <p:nvPr userDrawn="1"/>
        </p:nvSpPr>
        <p:spPr>
          <a:xfrm flipV="1">
            <a:off x="0" y="940280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851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7FEF4-46D1-2CB6-EFDB-2D34290D3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715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F79078-7B60-C88D-BC9B-86296851E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95474"/>
            <a:ext cx="5157787" cy="4314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1DB7B4-68A8-1CFB-81F4-975B35FF47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715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A01282-FBE8-8E55-D511-1BE080D990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95474"/>
            <a:ext cx="5183188" cy="4314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A3A921B-ACC7-CBB7-0815-4F558FA6714C}"/>
              </a:ext>
            </a:extLst>
          </p:cNvPr>
          <p:cNvSpPr/>
          <p:nvPr userDrawn="1"/>
        </p:nvSpPr>
        <p:spPr bwMode="white">
          <a:xfrm>
            <a:off x="0" y="0"/>
            <a:ext cx="12192000" cy="9402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/>
          </a:p>
        </p:txBody>
      </p:sp>
      <p:pic>
        <p:nvPicPr>
          <p:cNvPr id="14" name="Picture 13" descr="MISSDIG811 Logo">
            <a:extLst>
              <a:ext uri="{FF2B5EF4-FFF2-40B4-BE49-F238E27FC236}">
                <a16:creationId xmlns:a16="http://schemas.microsoft.com/office/drawing/2014/main" id="{2DFB1474-1D2F-9D0B-17F1-DA28BD2357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243721BF-1BC9-978E-E579-6DC04E14122D}"/>
              </a:ext>
            </a:extLst>
          </p:cNvPr>
          <p:cNvSpPr txBox="1">
            <a:spLocks/>
          </p:cNvSpPr>
          <p:nvPr userDrawn="1"/>
        </p:nvSpPr>
        <p:spPr>
          <a:xfrm>
            <a:off x="286109" y="18255"/>
            <a:ext cx="11618343" cy="9220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E802AB4-581A-FFB5-490F-E3B108F77B2C}"/>
              </a:ext>
            </a:extLst>
          </p:cNvPr>
          <p:cNvSpPr/>
          <p:nvPr userDrawn="1"/>
        </p:nvSpPr>
        <p:spPr>
          <a:xfrm flipV="1">
            <a:off x="0" y="940280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8978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ADB943B-FADC-FF1D-17F5-A3D1ADF6F836}"/>
              </a:ext>
            </a:extLst>
          </p:cNvPr>
          <p:cNvSpPr/>
          <p:nvPr userDrawn="1"/>
        </p:nvSpPr>
        <p:spPr bwMode="white">
          <a:xfrm>
            <a:off x="0" y="0"/>
            <a:ext cx="12192000" cy="9402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/>
          </a:p>
        </p:txBody>
      </p:sp>
      <p:pic>
        <p:nvPicPr>
          <p:cNvPr id="7" name="Picture 6" descr="MISSDIG811 Logo">
            <a:extLst>
              <a:ext uri="{FF2B5EF4-FFF2-40B4-BE49-F238E27FC236}">
                <a16:creationId xmlns:a16="http://schemas.microsoft.com/office/drawing/2014/main" id="{C27F20CB-E6FF-521C-1CD8-073E2FFAA5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1AFF680-80FE-1F5B-E709-32D1226AD455}"/>
              </a:ext>
            </a:extLst>
          </p:cNvPr>
          <p:cNvSpPr txBox="1">
            <a:spLocks/>
          </p:cNvSpPr>
          <p:nvPr userDrawn="1"/>
        </p:nvSpPr>
        <p:spPr>
          <a:xfrm>
            <a:off x="286109" y="18255"/>
            <a:ext cx="11618343" cy="9220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872901-59EE-F765-F914-8978EF870342}"/>
              </a:ext>
            </a:extLst>
          </p:cNvPr>
          <p:cNvSpPr/>
          <p:nvPr userDrawn="1"/>
        </p:nvSpPr>
        <p:spPr>
          <a:xfrm flipV="1">
            <a:off x="0" y="940280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01895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ISSDIG811 Logo">
            <a:extLst>
              <a:ext uri="{FF2B5EF4-FFF2-40B4-BE49-F238E27FC236}">
                <a16:creationId xmlns:a16="http://schemas.microsoft.com/office/drawing/2014/main" id="{90241C31-9867-26B0-1EE8-93D5A76E0F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7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6B7673-F17A-69E3-2AC9-332EC4DD2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37016-DB3C-13D3-DD1A-3FE68D2BC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263D1-4DDB-0818-E4ED-342F4DECC7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6E24D1-80E8-498E-9AD4-5813BB9C5EA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C5E62-567F-4CB1-62A6-AAC0A364F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7DE9F-A986-08E4-3AEE-57BEB9043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8EF4FF-0012-4963-AC15-5C486EB93FA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144A36-23BB-1190-C275-BF49A07A0EF9}"/>
              </a:ext>
            </a:extLst>
          </p:cNvPr>
          <p:cNvSpPr/>
          <p:nvPr userDrawn="1"/>
        </p:nvSpPr>
        <p:spPr>
          <a:xfrm>
            <a:off x="0" y="6349482"/>
            <a:ext cx="12192000" cy="5085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Safety Is In Your Hands. Every Dig. Every Time.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B0CC74-7792-728E-51D9-2A9F929B0E29}"/>
              </a:ext>
            </a:extLst>
          </p:cNvPr>
          <p:cNvSpPr/>
          <p:nvPr userDrawn="1"/>
        </p:nvSpPr>
        <p:spPr>
          <a:xfrm flipV="1">
            <a:off x="0" y="6303762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D5A6C5-CC83-DF79-8F08-17D529ECEBC4}"/>
              </a:ext>
            </a:extLst>
          </p:cNvPr>
          <p:cNvSpPr txBox="1"/>
          <p:nvPr userDrawn="1"/>
        </p:nvSpPr>
        <p:spPr>
          <a:xfrm>
            <a:off x="10813096" y="6588658"/>
            <a:ext cx="1378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chemeClr val="bg1"/>
                </a:solidFill>
              </a:rPr>
              <a:t>Updated 11/16/2025</a:t>
            </a:r>
          </a:p>
        </p:txBody>
      </p:sp>
    </p:spTree>
    <p:extLst>
      <p:ext uri="{BB962C8B-B14F-4D97-AF65-F5344CB8AC3E}">
        <p14:creationId xmlns:p14="http://schemas.microsoft.com/office/powerpoint/2010/main" val="209416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2260" userDrawn="1">
          <p15:clr>
            <a:srgbClr val="F26B43"/>
          </p15:clr>
        </p15:guide>
        <p15:guide id="4" orient="horz" pos="39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90FA-5484-7942-435E-2F4A4FFFFB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MISS DIG 811 &amp; </a:t>
            </a:r>
            <a:br>
              <a:rPr lang="en-US" dirty="0"/>
            </a:br>
            <a:r>
              <a:rPr lang="en-US" dirty="0"/>
              <a:t>Public Act 174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F1D2A1-E37E-1EC6-119F-F296EF19F6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Michigan’s system for preventing underground utility damage and keeping people safe.</a:t>
            </a:r>
          </a:p>
        </p:txBody>
      </p:sp>
    </p:spTree>
    <p:extLst>
      <p:ext uri="{BB962C8B-B14F-4D97-AF65-F5344CB8AC3E}">
        <p14:creationId xmlns:p14="http://schemas.microsoft.com/office/powerpoint/2010/main" val="1716812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51A33-27E8-E041-5B9E-C6996CA77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09" y="18255"/>
            <a:ext cx="11618343" cy="922023"/>
          </a:xfrm>
        </p:spPr>
        <p:txBody>
          <a:bodyPr anchor="b">
            <a:normAutofit/>
          </a:bodyPr>
          <a:lstStyle/>
          <a:p>
            <a:r>
              <a:rPr lang="en-US" dirty="0"/>
              <a:t>What MISS DIG 811 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E957F2A-DBB4-0E26-AFAA-80E1C3B987E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51599579"/>
              </p:ext>
            </p:extLst>
          </p:nvPr>
        </p:nvGraphicFramePr>
        <p:xfrm>
          <a:off x="1898904" y="137160"/>
          <a:ext cx="8394192" cy="6073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B607D683-D66F-B23E-CC1E-1C8F564F2753}"/>
              </a:ext>
            </a:extLst>
          </p:cNvPr>
          <p:cNvGrpSpPr/>
          <p:nvPr/>
        </p:nvGrpSpPr>
        <p:grpSpPr>
          <a:xfrm>
            <a:off x="2141220" y="5367528"/>
            <a:ext cx="7909560" cy="531876"/>
            <a:chOff x="4183737" y="1895062"/>
            <a:chExt cx="995585" cy="1353374"/>
          </a:xfrm>
          <a:solidFill>
            <a:schemeClr val="accent4"/>
          </a:solidFill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574C6140-48A9-A85D-C756-8F0B79F21482}"/>
                </a:ext>
              </a:extLst>
            </p:cNvPr>
            <p:cNvSpPr/>
            <p:nvPr/>
          </p:nvSpPr>
          <p:spPr>
            <a:xfrm>
              <a:off x="4183737" y="1895062"/>
              <a:ext cx="995585" cy="1353374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2000"/>
            </a:p>
          </p:txBody>
        </p:sp>
        <p:sp>
          <p:nvSpPr>
            <p:cNvPr id="10" name="Rectangle: Rounded Corners 4">
              <a:extLst>
                <a:ext uri="{FF2B5EF4-FFF2-40B4-BE49-F238E27FC236}">
                  <a16:creationId xmlns:a16="http://schemas.microsoft.com/office/drawing/2014/main" id="{8FE51B98-979C-5F12-7F69-7AC15EFB7984}"/>
                </a:ext>
              </a:extLst>
            </p:cNvPr>
            <p:cNvSpPr txBox="1"/>
            <p:nvPr/>
          </p:nvSpPr>
          <p:spPr>
            <a:xfrm>
              <a:off x="4212897" y="1924222"/>
              <a:ext cx="937265" cy="129505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900" kern="1200" dirty="0"/>
                <a:t>MISS DIG 811 </a:t>
              </a:r>
              <a:r>
                <a:rPr lang="en-US" sz="1900" b="1" kern="1200" dirty="0"/>
                <a:t>does not mark lines</a:t>
              </a:r>
              <a:r>
                <a:rPr lang="en-US" sz="1900" kern="1200" dirty="0"/>
                <a:t>—utilities or their contractors do.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4286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42FF320-D945-9991-9A05-2F3F64214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09" y="18255"/>
            <a:ext cx="11618343" cy="922023"/>
          </a:xfrm>
        </p:spPr>
        <p:txBody>
          <a:bodyPr anchor="b">
            <a:normAutofit/>
          </a:bodyPr>
          <a:lstStyle/>
          <a:p>
            <a:r>
              <a:rPr lang="en-US" dirty="0"/>
              <a:t>Purpose of Public Act 174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D81F3B06-C9B2-7089-1BDC-7691320D02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2058983"/>
              </p:ext>
            </p:extLst>
          </p:nvPr>
        </p:nvGraphicFramePr>
        <p:xfrm>
          <a:off x="474122" y="1183587"/>
          <a:ext cx="11243756" cy="4668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6917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0A3FD5D-2BB6-02F8-C2F9-1FF00B4F5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09" y="18255"/>
            <a:ext cx="11618343" cy="922023"/>
          </a:xfrm>
        </p:spPr>
        <p:txBody>
          <a:bodyPr anchor="b">
            <a:normAutofit/>
          </a:bodyPr>
          <a:lstStyle/>
          <a:p>
            <a:r>
              <a:rPr lang="en-US" dirty="0"/>
              <a:t>Why Contacting 811 Matters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A8231537-C936-DCE6-3595-BC9650E58E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0146497"/>
              </p:ext>
            </p:extLst>
          </p:nvPr>
        </p:nvGraphicFramePr>
        <p:xfrm>
          <a:off x="286828" y="1092147"/>
          <a:ext cx="11618343" cy="5105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186035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MISS DIG 811 v3">
      <a:dk1>
        <a:srgbClr val="333333"/>
      </a:dk1>
      <a:lt1>
        <a:srgbClr val="FFFFFF"/>
      </a:lt1>
      <a:dk2>
        <a:srgbClr val="509236"/>
      </a:dk2>
      <a:lt2>
        <a:srgbClr val="BECD2B"/>
      </a:lt2>
      <a:accent1>
        <a:srgbClr val="BECD2B"/>
      </a:accent1>
      <a:accent2>
        <a:srgbClr val="509236"/>
      </a:accent2>
      <a:accent3>
        <a:srgbClr val="EF7B24"/>
      </a:accent3>
      <a:accent4>
        <a:srgbClr val="E52E2F"/>
      </a:accent4>
      <a:accent5>
        <a:srgbClr val="F5F8D8"/>
      </a:accent5>
      <a:accent6>
        <a:srgbClr val="FAFBEF"/>
      </a:accent6>
      <a:hlink>
        <a:srgbClr val="0F56C8"/>
      </a:hlink>
      <a:folHlink>
        <a:srgbClr val="509236"/>
      </a:folHlink>
    </a:clrScheme>
    <a:fontScheme name="MISS DIG 811 Fonts">
      <a:majorFont>
        <a:latin typeface="Montserra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ISS DIG 811 Toolkit PowerPoint Template" id="{D623CB94-E5FB-42DD-B13A-D6F27663E05F}" vid="{22645F51-7F6D-49F0-B40B-95E94143934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A0F847C0A83B4EA54147916B4F7CE9" ma:contentTypeVersion="19" ma:contentTypeDescription="Create a new document." ma:contentTypeScope="" ma:versionID="6a764883f596c1a3771e214f1bf4d517">
  <xsd:schema xmlns:xsd="http://www.w3.org/2001/XMLSchema" xmlns:xs="http://www.w3.org/2001/XMLSchema" xmlns:p="http://schemas.microsoft.com/office/2006/metadata/properties" xmlns:ns2="76e4660b-4ba2-42b3-bf46-0f9daa7f8a5a" xmlns:ns3="4f2cb760-593b-405b-ab44-d2fe26a36bf5" targetNamespace="http://schemas.microsoft.com/office/2006/metadata/properties" ma:root="true" ma:fieldsID="c1c2ab74981c2cfb1dbad4340ed032e6" ns2:_="" ns3:_="">
    <xsd:import namespace="76e4660b-4ba2-42b3-bf46-0f9daa7f8a5a"/>
    <xsd:import namespace="4f2cb760-593b-405b-ab44-d2fe26a36bf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e4660b-4ba2-42b3-bf46-0f9daa7f8a5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dc3ab1-91f5-4d03-9499-b806cb0c3420}" ma:internalName="TaxCatchAll" ma:showField="CatchAllData" ma:web="76e4660b-4ba2-42b3-bf46-0f9daa7f8a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2cb760-593b-405b-ab44-d2fe26a36b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5f0c91f-91f6-47de-a2f7-b41be2cda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6e4660b-4ba2-42b3-bf46-0f9daa7f8a5a">
      <UserInfo>
        <DisplayName/>
        <AccountId xsi:nil="true"/>
        <AccountType/>
      </UserInfo>
    </SharedWithUsers>
    <lcf76f155ced4ddcb4097134ff3c332f xmlns="4f2cb760-593b-405b-ab44-d2fe26a36bf5">
      <Terms xmlns="http://schemas.microsoft.com/office/infopath/2007/PartnerControls"/>
    </lcf76f155ced4ddcb4097134ff3c332f>
    <TaxCatchAll xmlns="76e4660b-4ba2-42b3-bf46-0f9daa7f8a5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D8B1FA-2F0F-4205-B4FE-E089CDDB049F}"/>
</file>

<file path=customXml/itemProps2.xml><?xml version="1.0" encoding="utf-8"?>
<ds:datastoreItem xmlns:ds="http://schemas.openxmlformats.org/officeDocument/2006/customXml" ds:itemID="{70F5B146-F1C1-4E07-99AD-E7DE33399171}">
  <ds:schemaRefs>
    <ds:schemaRef ds:uri="http://schemas.microsoft.com/office/2006/metadata/properties"/>
    <ds:schemaRef ds:uri="http://schemas.microsoft.com/office/infopath/2007/PartnerControls"/>
    <ds:schemaRef ds:uri="76e4660b-4ba2-42b3-bf46-0f9daa7f8a5a"/>
    <ds:schemaRef ds:uri="4f2cb760-593b-405b-ab44-d2fe26a36bf5"/>
  </ds:schemaRefs>
</ds:datastoreItem>
</file>

<file path=customXml/itemProps3.xml><?xml version="1.0" encoding="utf-8"?>
<ds:datastoreItem xmlns:ds="http://schemas.openxmlformats.org/officeDocument/2006/customXml" ds:itemID="{4EC0F23F-9E1B-46D6-91F4-453AA1607B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MISS DIG 811 Toolkit PowerPoint Template v2</Template>
  <TotalTime>112</TotalTime>
  <Words>149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Montserrat</vt:lpstr>
      <vt:lpstr>Roboto</vt:lpstr>
      <vt:lpstr>Custom Design</vt:lpstr>
      <vt:lpstr>MISS DIG 811 &amp;  Public Act 174</vt:lpstr>
      <vt:lpstr>What MISS DIG 811 Is</vt:lpstr>
      <vt:lpstr>Purpose of Public Act 174</vt:lpstr>
      <vt:lpstr>Why Contacting 811 Matters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 Ranke</dc:creator>
  <cp:lastModifiedBy>Eric Ranke</cp:lastModifiedBy>
  <cp:revision>1</cp:revision>
  <dcterms:created xsi:type="dcterms:W3CDTF">2025-11-14T15:09:24Z</dcterms:created>
  <dcterms:modified xsi:type="dcterms:W3CDTF">2025-11-17T18:22:49Z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3817700</vt:r8>
  </property>
  <property fmtid="{D5CDD505-2E9C-101B-9397-08002B2CF9AE}" pid="3" name="ContentTypeId">
    <vt:lpwstr>0x010100ADA0F847C0A83B4EA54147916B4F7CE9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