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14"/>
  </p:notesMasterIdLst>
  <p:sldIdLst>
    <p:sldId id="256" r:id="rId5"/>
    <p:sldId id="257" r:id="rId6"/>
    <p:sldId id="5547" r:id="rId7"/>
    <p:sldId id="5548" r:id="rId8"/>
    <p:sldId id="5549" r:id="rId9"/>
    <p:sldId id="5550" r:id="rId10"/>
    <p:sldId id="5551" r:id="rId11"/>
    <p:sldId id="5552" r:id="rId12"/>
    <p:sldId id="555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009B5C-0BC7-4CFB-93EE-C31E675043E3}" v="5" dt="2025-11-17T18:19:58.625"/>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5" autoAdjust="0"/>
    <p:restoredTop sz="94660"/>
  </p:normalViewPr>
  <p:slideViewPr>
    <p:cSldViewPr snapToGrid="0">
      <p:cViewPr varScale="1">
        <p:scale>
          <a:sx n="111" d="100"/>
          <a:sy n="111" d="100"/>
        </p:scale>
        <p:origin x="5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Ranke" userId="fd937742-5873-49fc-88cd-7a6666994a3f" providerId="ADAL" clId="{5D9C9AEE-2DF5-4529-ADDB-BB5C7EE3B4EE}"/>
    <pc:docChg chg="custSel modSld modMainMaster">
      <pc:chgData name="Eric Ranke" userId="fd937742-5873-49fc-88cd-7a6666994a3f" providerId="ADAL" clId="{5D9C9AEE-2DF5-4529-ADDB-BB5C7EE3B4EE}" dt="2025-11-17T18:20:32.523" v="12" actId="21"/>
      <pc:docMkLst>
        <pc:docMk/>
      </pc:docMkLst>
      <pc:sldChg chg="modTransition">
        <pc:chgData name="Eric Ranke" userId="fd937742-5873-49fc-88cd-7a6666994a3f" providerId="ADAL" clId="{5D9C9AEE-2DF5-4529-ADDB-BB5C7EE3B4EE}" dt="2025-11-17T16:54:00.986" v="0"/>
        <pc:sldMkLst>
          <pc:docMk/>
          <pc:sldMk cId="1716812137" sldId="256"/>
        </pc:sldMkLst>
      </pc:sldChg>
      <pc:sldChg chg="modTransition">
        <pc:chgData name="Eric Ranke" userId="fd937742-5873-49fc-88cd-7a6666994a3f" providerId="ADAL" clId="{5D9C9AEE-2DF5-4529-ADDB-BB5C7EE3B4EE}" dt="2025-11-17T16:54:00.986" v="0"/>
        <pc:sldMkLst>
          <pc:docMk/>
          <pc:sldMk cId="674286397" sldId="257"/>
        </pc:sldMkLst>
      </pc:sldChg>
      <pc:sldChg chg="modTransition">
        <pc:chgData name="Eric Ranke" userId="fd937742-5873-49fc-88cd-7a6666994a3f" providerId="ADAL" clId="{5D9C9AEE-2DF5-4529-ADDB-BB5C7EE3B4EE}" dt="2025-11-17T16:54:00.986" v="0"/>
        <pc:sldMkLst>
          <pc:docMk/>
          <pc:sldMk cId="1725972674" sldId="5547"/>
        </pc:sldMkLst>
      </pc:sldChg>
      <pc:sldChg chg="modTransition">
        <pc:chgData name="Eric Ranke" userId="fd937742-5873-49fc-88cd-7a6666994a3f" providerId="ADAL" clId="{5D9C9AEE-2DF5-4529-ADDB-BB5C7EE3B4EE}" dt="2025-11-17T16:54:00.986" v="0"/>
        <pc:sldMkLst>
          <pc:docMk/>
          <pc:sldMk cId="1131828271" sldId="5548"/>
        </pc:sldMkLst>
      </pc:sldChg>
      <pc:sldChg chg="modTransition">
        <pc:chgData name="Eric Ranke" userId="fd937742-5873-49fc-88cd-7a6666994a3f" providerId="ADAL" clId="{5D9C9AEE-2DF5-4529-ADDB-BB5C7EE3B4EE}" dt="2025-11-17T16:54:00.986" v="0"/>
        <pc:sldMkLst>
          <pc:docMk/>
          <pc:sldMk cId="3231925856" sldId="5549"/>
        </pc:sldMkLst>
      </pc:sldChg>
      <pc:sldChg chg="modTransition">
        <pc:chgData name="Eric Ranke" userId="fd937742-5873-49fc-88cd-7a6666994a3f" providerId="ADAL" clId="{5D9C9AEE-2DF5-4529-ADDB-BB5C7EE3B4EE}" dt="2025-11-17T16:54:00.986" v="0"/>
        <pc:sldMkLst>
          <pc:docMk/>
          <pc:sldMk cId="2866561965" sldId="5550"/>
        </pc:sldMkLst>
      </pc:sldChg>
      <pc:sldChg chg="modTransition">
        <pc:chgData name="Eric Ranke" userId="fd937742-5873-49fc-88cd-7a6666994a3f" providerId="ADAL" clId="{5D9C9AEE-2DF5-4529-ADDB-BB5C7EE3B4EE}" dt="2025-11-17T16:54:00.986" v="0"/>
        <pc:sldMkLst>
          <pc:docMk/>
          <pc:sldMk cId="3242898438" sldId="5551"/>
        </pc:sldMkLst>
      </pc:sldChg>
      <pc:sldChg chg="modTransition">
        <pc:chgData name="Eric Ranke" userId="fd937742-5873-49fc-88cd-7a6666994a3f" providerId="ADAL" clId="{5D9C9AEE-2DF5-4529-ADDB-BB5C7EE3B4EE}" dt="2025-11-17T16:54:00.986" v="0"/>
        <pc:sldMkLst>
          <pc:docMk/>
          <pc:sldMk cId="1527566943" sldId="5552"/>
        </pc:sldMkLst>
      </pc:sldChg>
      <pc:sldChg chg="modTransition">
        <pc:chgData name="Eric Ranke" userId="fd937742-5873-49fc-88cd-7a6666994a3f" providerId="ADAL" clId="{5D9C9AEE-2DF5-4529-ADDB-BB5C7EE3B4EE}" dt="2025-11-17T16:54:00.986" v="0"/>
        <pc:sldMkLst>
          <pc:docMk/>
          <pc:sldMk cId="2287104363" sldId="5553"/>
        </pc:sldMkLst>
      </pc:sldChg>
      <pc:sldMasterChg chg="addSp modSp mod modSldLayout">
        <pc:chgData name="Eric Ranke" userId="fd937742-5873-49fc-88cd-7a6666994a3f" providerId="ADAL" clId="{5D9C9AEE-2DF5-4529-ADDB-BB5C7EE3B4EE}" dt="2025-11-17T18:20:32.523" v="12" actId="21"/>
        <pc:sldMasterMkLst>
          <pc:docMk/>
          <pc:sldMasterMk cId="2094161272" sldId="2147483658"/>
        </pc:sldMasterMkLst>
        <pc:spChg chg="add mod">
          <ac:chgData name="Eric Ranke" userId="fd937742-5873-49fc-88cd-7a6666994a3f" providerId="ADAL" clId="{5D9C9AEE-2DF5-4529-ADDB-BB5C7EE3B4EE}" dt="2025-11-17T18:19:48.761" v="2" actId="1076"/>
          <ac:spMkLst>
            <pc:docMk/>
            <pc:sldMasterMk cId="2094161272" sldId="2147483658"/>
            <ac:spMk id="7" creationId="{33144A36-23BB-1190-C275-BF49A07A0EF9}"/>
          </ac:spMkLst>
        </pc:spChg>
        <pc:spChg chg="add mod">
          <ac:chgData name="Eric Ranke" userId="fd937742-5873-49fc-88cd-7a6666994a3f" providerId="ADAL" clId="{5D9C9AEE-2DF5-4529-ADDB-BB5C7EE3B4EE}" dt="2025-11-17T18:19:48.761" v="2" actId="1076"/>
          <ac:spMkLst>
            <pc:docMk/>
            <pc:sldMasterMk cId="2094161272" sldId="2147483658"/>
            <ac:spMk id="8" creationId="{7DB0CC74-7792-728E-51D9-2A9F929B0E29}"/>
          </ac:spMkLst>
        </pc:spChg>
        <pc:spChg chg="add mod">
          <ac:chgData name="Eric Ranke" userId="fd937742-5873-49fc-88cd-7a6666994a3f" providerId="ADAL" clId="{5D9C9AEE-2DF5-4529-ADDB-BB5C7EE3B4EE}" dt="2025-11-17T18:19:48.761" v="2" actId="1076"/>
          <ac:spMkLst>
            <pc:docMk/>
            <pc:sldMasterMk cId="2094161272" sldId="2147483658"/>
            <ac:spMk id="9" creationId="{C7D5A6C5-CC83-DF79-8F08-17D529ECEBC4}"/>
          </ac:spMkLst>
        </pc:spChg>
        <pc:sldLayoutChg chg="delSp mod">
          <pc:chgData name="Eric Ranke" userId="fd937742-5873-49fc-88cd-7a6666994a3f" providerId="ADAL" clId="{5D9C9AEE-2DF5-4529-ADDB-BB5C7EE3B4EE}" dt="2025-11-17T18:20:32.523" v="12" actId="21"/>
          <pc:sldLayoutMkLst>
            <pc:docMk/>
            <pc:sldMasterMk cId="2094161272" sldId="2147483658"/>
            <pc:sldLayoutMk cId="2738265391" sldId="2147483659"/>
          </pc:sldLayoutMkLst>
          <pc:spChg chg="del">
            <ac:chgData name="Eric Ranke" userId="fd937742-5873-49fc-88cd-7a6666994a3f" providerId="ADAL" clId="{5D9C9AEE-2DF5-4529-ADDB-BB5C7EE3B4EE}" dt="2025-11-17T18:20:32.523" v="12" actId="21"/>
            <ac:spMkLst>
              <pc:docMk/>
              <pc:sldMasterMk cId="2094161272" sldId="2147483658"/>
              <pc:sldLayoutMk cId="2738265391" sldId="2147483659"/>
              <ac:spMk id="2" creationId="{D87250B9-9641-C31B-9E7A-7983604B8AF8}"/>
            </ac:spMkLst>
          </pc:spChg>
          <pc:spChg chg="del">
            <ac:chgData name="Eric Ranke" userId="fd937742-5873-49fc-88cd-7a6666994a3f" providerId="ADAL" clId="{5D9C9AEE-2DF5-4529-ADDB-BB5C7EE3B4EE}" dt="2025-11-17T18:20:32.523" v="12" actId="21"/>
            <ac:spMkLst>
              <pc:docMk/>
              <pc:sldMasterMk cId="2094161272" sldId="2147483658"/>
              <pc:sldLayoutMk cId="2738265391" sldId="2147483659"/>
              <ac:spMk id="3" creationId="{DB595CA6-9BD4-A40C-CDCE-AFE9C46D1D9D}"/>
            </ac:spMkLst>
          </pc:spChg>
        </pc:sldLayoutChg>
        <pc:sldLayoutChg chg="delSp mod">
          <pc:chgData name="Eric Ranke" userId="fd937742-5873-49fc-88cd-7a6666994a3f" providerId="ADAL" clId="{5D9C9AEE-2DF5-4529-ADDB-BB5C7EE3B4EE}" dt="2025-11-17T18:20:28.537" v="11" actId="21"/>
          <pc:sldLayoutMkLst>
            <pc:docMk/>
            <pc:sldMasterMk cId="2094161272" sldId="2147483658"/>
            <pc:sldLayoutMk cId="4277740389" sldId="2147483660"/>
          </pc:sldLayoutMkLst>
          <pc:spChg chg="del">
            <ac:chgData name="Eric Ranke" userId="fd937742-5873-49fc-88cd-7a6666994a3f" providerId="ADAL" clId="{5D9C9AEE-2DF5-4529-ADDB-BB5C7EE3B4EE}" dt="2025-11-17T18:20:28.537" v="11" actId="21"/>
            <ac:spMkLst>
              <pc:docMk/>
              <pc:sldMasterMk cId="2094161272" sldId="2147483658"/>
              <pc:sldLayoutMk cId="4277740389" sldId="2147483660"/>
              <ac:spMk id="10" creationId="{DB07959C-ED66-C8E3-1794-4084D3006729}"/>
            </ac:spMkLst>
          </pc:spChg>
          <pc:spChg chg="del">
            <ac:chgData name="Eric Ranke" userId="fd937742-5873-49fc-88cd-7a6666994a3f" providerId="ADAL" clId="{5D9C9AEE-2DF5-4529-ADDB-BB5C7EE3B4EE}" dt="2025-11-17T18:20:28.537" v="11" actId="21"/>
            <ac:spMkLst>
              <pc:docMk/>
              <pc:sldMasterMk cId="2094161272" sldId="2147483658"/>
              <pc:sldLayoutMk cId="4277740389" sldId="2147483660"/>
              <ac:spMk id="13" creationId="{DC418EDF-8CEE-F996-054B-424054D3C50B}"/>
            </ac:spMkLst>
          </pc:spChg>
        </pc:sldLayoutChg>
        <pc:sldLayoutChg chg="delSp mod">
          <pc:chgData name="Eric Ranke" userId="fd937742-5873-49fc-88cd-7a6666994a3f" providerId="ADAL" clId="{5D9C9AEE-2DF5-4529-ADDB-BB5C7EE3B4EE}" dt="2025-11-17T18:20:24.089" v="10" actId="21"/>
          <pc:sldLayoutMkLst>
            <pc:docMk/>
            <pc:sldMasterMk cId="2094161272" sldId="2147483658"/>
            <pc:sldLayoutMk cId="2185508835" sldId="2147483661"/>
          </pc:sldLayoutMkLst>
          <pc:spChg chg="del">
            <ac:chgData name="Eric Ranke" userId="fd937742-5873-49fc-88cd-7a6666994a3f" providerId="ADAL" clId="{5D9C9AEE-2DF5-4529-ADDB-BB5C7EE3B4EE}" dt="2025-11-17T18:20:24.089" v="10" actId="21"/>
            <ac:spMkLst>
              <pc:docMk/>
              <pc:sldMasterMk cId="2094161272" sldId="2147483658"/>
              <pc:sldLayoutMk cId="2185508835" sldId="2147483661"/>
              <ac:spMk id="9" creationId="{8A8F4A90-F445-CBF3-10D7-719911340694}"/>
            </ac:spMkLst>
          </pc:spChg>
          <pc:spChg chg="del">
            <ac:chgData name="Eric Ranke" userId="fd937742-5873-49fc-88cd-7a6666994a3f" providerId="ADAL" clId="{5D9C9AEE-2DF5-4529-ADDB-BB5C7EE3B4EE}" dt="2025-11-17T18:20:24.089" v="10" actId="21"/>
            <ac:spMkLst>
              <pc:docMk/>
              <pc:sldMasterMk cId="2094161272" sldId="2147483658"/>
              <pc:sldLayoutMk cId="2185508835" sldId="2147483661"/>
              <ac:spMk id="10" creationId="{4295DE3D-3237-12D1-B711-921792516528}"/>
            </ac:spMkLst>
          </pc:spChg>
        </pc:sldLayoutChg>
        <pc:sldLayoutChg chg="delSp mod">
          <pc:chgData name="Eric Ranke" userId="fd937742-5873-49fc-88cd-7a6666994a3f" providerId="ADAL" clId="{5D9C9AEE-2DF5-4529-ADDB-BB5C7EE3B4EE}" dt="2025-11-17T18:20:20.780" v="9" actId="21"/>
          <pc:sldLayoutMkLst>
            <pc:docMk/>
            <pc:sldMasterMk cId="2094161272" sldId="2147483658"/>
            <pc:sldLayoutMk cId="3528518051" sldId="2147483662"/>
          </pc:sldLayoutMkLst>
          <pc:spChg chg="del">
            <ac:chgData name="Eric Ranke" userId="fd937742-5873-49fc-88cd-7a6666994a3f" providerId="ADAL" clId="{5D9C9AEE-2DF5-4529-ADDB-BB5C7EE3B4EE}" dt="2025-11-17T18:20:20.780" v="9" actId="21"/>
            <ac:spMkLst>
              <pc:docMk/>
              <pc:sldMasterMk cId="2094161272" sldId="2147483658"/>
              <pc:sldLayoutMk cId="3528518051" sldId="2147483662"/>
              <ac:spMk id="10" creationId="{F0DD6914-1B5F-9A1C-A78C-0A85C6C97D22}"/>
            </ac:spMkLst>
          </pc:spChg>
          <pc:spChg chg="del">
            <ac:chgData name="Eric Ranke" userId="fd937742-5873-49fc-88cd-7a6666994a3f" providerId="ADAL" clId="{5D9C9AEE-2DF5-4529-ADDB-BB5C7EE3B4EE}" dt="2025-11-17T18:20:20.780" v="9" actId="21"/>
            <ac:spMkLst>
              <pc:docMk/>
              <pc:sldMasterMk cId="2094161272" sldId="2147483658"/>
              <pc:sldLayoutMk cId="3528518051" sldId="2147483662"/>
              <ac:spMk id="12" creationId="{16DC895A-672F-CBA4-2E99-2AE10FF2F76E}"/>
            </ac:spMkLst>
          </pc:spChg>
        </pc:sldLayoutChg>
        <pc:sldLayoutChg chg="delSp mod">
          <pc:chgData name="Eric Ranke" userId="fd937742-5873-49fc-88cd-7a6666994a3f" providerId="ADAL" clId="{5D9C9AEE-2DF5-4529-ADDB-BB5C7EE3B4EE}" dt="2025-11-17T18:20:16.771" v="8" actId="21"/>
          <pc:sldLayoutMkLst>
            <pc:docMk/>
            <pc:sldMasterMk cId="2094161272" sldId="2147483658"/>
            <pc:sldLayoutMk cId="689782609" sldId="2147483663"/>
          </pc:sldLayoutMkLst>
          <pc:spChg chg="del">
            <ac:chgData name="Eric Ranke" userId="fd937742-5873-49fc-88cd-7a6666994a3f" providerId="ADAL" clId="{5D9C9AEE-2DF5-4529-ADDB-BB5C7EE3B4EE}" dt="2025-11-17T18:20:16.771" v="8" actId="21"/>
            <ac:spMkLst>
              <pc:docMk/>
              <pc:sldMasterMk cId="2094161272" sldId="2147483658"/>
              <pc:sldLayoutMk cId="689782609" sldId="2147483663"/>
              <ac:spMk id="15" creationId="{040E205B-68C6-FB0D-FB08-BC78BB50A6C8}"/>
            </ac:spMkLst>
          </pc:spChg>
          <pc:spChg chg="del">
            <ac:chgData name="Eric Ranke" userId="fd937742-5873-49fc-88cd-7a6666994a3f" providerId="ADAL" clId="{5D9C9AEE-2DF5-4529-ADDB-BB5C7EE3B4EE}" dt="2025-11-17T18:20:16.771" v="8" actId="21"/>
            <ac:spMkLst>
              <pc:docMk/>
              <pc:sldMasterMk cId="2094161272" sldId="2147483658"/>
              <pc:sldLayoutMk cId="689782609" sldId="2147483663"/>
              <ac:spMk id="17" creationId="{E8D0061A-65EF-36CD-7E64-BA39DBA4CA7F}"/>
            </ac:spMkLst>
          </pc:spChg>
        </pc:sldLayoutChg>
        <pc:sldLayoutChg chg="delSp mod">
          <pc:chgData name="Eric Ranke" userId="fd937742-5873-49fc-88cd-7a6666994a3f" providerId="ADAL" clId="{5D9C9AEE-2DF5-4529-ADDB-BB5C7EE3B4EE}" dt="2025-11-17T18:20:13.304" v="7" actId="21"/>
          <pc:sldLayoutMkLst>
            <pc:docMk/>
            <pc:sldMasterMk cId="2094161272" sldId="2147483658"/>
            <pc:sldLayoutMk cId="1301895360" sldId="2147483664"/>
          </pc:sldLayoutMkLst>
          <pc:spChg chg="del">
            <ac:chgData name="Eric Ranke" userId="fd937742-5873-49fc-88cd-7a6666994a3f" providerId="ADAL" clId="{5D9C9AEE-2DF5-4529-ADDB-BB5C7EE3B4EE}" dt="2025-11-17T18:20:13.304" v="7" actId="21"/>
            <ac:spMkLst>
              <pc:docMk/>
              <pc:sldMasterMk cId="2094161272" sldId="2147483658"/>
              <pc:sldLayoutMk cId="1301895360" sldId="2147483664"/>
              <ac:spMk id="8" creationId="{FACC0A1D-31F6-A751-4B44-39C468D95AAF}"/>
            </ac:spMkLst>
          </pc:spChg>
          <pc:spChg chg="del">
            <ac:chgData name="Eric Ranke" userId="fd937742-5873-49fc-88cd-7a6666994a3f" providerId="ADAL" clId="{5D9C9AEE-2DF5-4529-ADDB-BB5C7EE3B4EE}" dt="2025-11-17T18:20:13.304" v="7" actId="21"/>
            <ac:spMkLst>
              <pc:docMk/>
              <pc:sldMasterMk cId="2094161272" sldId="2147483658"/>
              <pc:sldLayoutMk cId="1301895360" sldId="2147483664"/>
              <ac:spMk id="10" creationId="{86B1AB3A-266C-8511-727B-AF9203823858}"/>
            </ac:spMkLst>
          </pc:spChg>
        </pc:sldLayoutChg>
        <pc:sldLayoutChg chg="delSp mod">
          <pc:chgData name="Eric Ranke" userId="fd937742-5873-49fc-88cd-7a6666994a3f" providerId="ADAL" clId="{5D9C9AEE-2DF5-4529-ADDB-BB5C7EE3B4EE}" dt="2025-11-17T18:20:10.223" v="6" actId="21"/>
          <pc:sldLayoutMkLst>
            <pc:docMk/>
            <pc:sldMasterMk cId="2094161272" sldId="2147483658"/>
            <pc:sldLayoutMk cId="163673146" sldId="2147483665"/>
          </pc:sldLayoutMkLst>
          <pc:spChg chg="del">
            <ac:chgData name="Eric Ranke" userId="fd937742-5873-49fc-88cd-7a6666994a3f" providerId="ADAL" clId="{5D9C9AEE-2DF5-4529-ADDB-BB5C7EE3B4EE}" dt="2025-11-17T18:20:10.223" v="6" actId="21"/>
            <ac:spMkLst>
              <pc:docMk/>
              <pc:sldMasterMk cId="2094161272" sldId="2147483658"/>
              <pc:sldLayoutMk cId="163673146" sldId="2147483665"/>
              <ac:spMk id="6" creationId="{9CB221DE-CF0E-E28B-EA3C-5051E383B7D3}"/>
            </ac:spMkLst>
          </pc:spChg>
          <pc:spChg chg="del">
            <ac:chgData name="Eric Ranke" userId="fd937742-5873-49fc-88cd-7a6666994a3f" providerId="ADAL" clId="{5D9C9AEE-2DF5-4529-ADDB-BB5C7EE3B4EE}" dt="2025-11-17T18:20:10.223" v="6" actId="21"/>
            <ac:spMkLst>
              <pc:docMk/>
              <pc:sldMasterMk cId="2094161272" sldId="2147483658"/>
              <pc:sldLayoutMk cId="163673146" sldId="2147483665"/>
              <ac:spMk id="7" creationId="{78CF0407-B430-0C16-ED18-EE1DB377890B}"/>
            </ac:spMkLst>
          </pc:spChg>
        </pc:sldLayoutChg>
        <pc:sldLayoutChg chg="addSp delSp">
          <pc:chgData name="Eric Ranke" userId="fd937742-5873-49fc-88cd-7a6666994a3f" providerId="ADAL" clId="{5D9C9AEE-2DF5-4529-ADDB-BB5C7EE3B4EE}" dt="2025-11-17T18:19:58.625" v="5"/>
          <pc:sldLayoutMkLst>
            <pc:docMk/>
            <pc:sldMasterMk cId="2094161272" sldId="2147483658"/>
            <pc:sldLayoutMk cId="3179316880" sldId="2147483667"/>
          </pc:sldLayoutMkLst>
          <pc:spChg chg="add del">
            <ac:chgData name="Eric Ranke" userId="fd937742-5873-49fc-88cd-7a6666994a3f" providerId="ADAL" clId="{5D9C9AEE-2DF5-4529-ADDB-BB5C7EE3B4EE}" dt="2025-11-17T18:19:58.625" v="5"/>
            <ac:spMkLst>
              <pc:docMk/>
              <pc:sldMasterMk cId="2094161272" sldId="2147483658"/>
              <pc:sldLayoutMk cId="3179316880" sldId="2147483667"/>
              <ac:spMk id="2" creationId="{00000000-0000-0000-0000-000000000000}"/>
            </ac:spMkLst>
          </pc:spChg>
          <pc:spChg chg="del">
            <ac:chgData name="Eric Ranke" userId="fd937742-5873-49fc-88cd-7a6666994a3f" providerId="ADAL" clId="{5D9C9AEE-2DF5-4529-ADDB-BB5C7EE3B4EE}" dt="2025-11-17T18:19:55.378" v="3"/>
            <ac:spMkLst>
              <pc:docMk/>
              <pc:sldMasterMk cId="2094161272" sldId="2147483658"/>
              <pc:sldLayoutMk cId="3179316880" sldId="2147483667"/>
              <ac:spMk id="5" creationId="{00000000-0000-0000-0000-000000000000}"/>
            </ac:spMkLst>
          </pc:spChg>
          <pc:spChg chg="del">
            <ac:chgData name="Eric Ranke" userId="fd937742-5873-49fc-88cd-7a6666994a3f" providerId="ADAL" clId="{5D9C9AEE-2DF5-4529-ADDB-BB5C7EE3B4EE}" dt="2025-11-17T18:19:55.378" v="3"/>
            <ac:spMkLst>
              <pc:docMk/>
              <pc:sldMasterMk cId="2094161272" sldId="2147483658"/>
              <pc:sldLayoutMk cId="3179316880" sldId="2147483667"/>
              <ac:spMk id="6" creationId="{00000000-0000-0000-0000-000000000000}"/>
            </ac:spMkLst>
          </pc:spChg>
          <pc:spChg chg="del">
            <ac:chgData name="Eric Ranke" userId="fd937742-5873-49fc-88cd-7a6666994a3f" providerId="ADAL" clId="{5D9C9AEE-2DF5-4529-ADDB-BB5C7EE3B4EE}" dt="2025-11-17T18:19:55.378" v="3"/>
            <ac:spMkLst>
              <pc:docMk/>
              <pc:sldMasterMk cId="2094161272" sldId="2147483658"/>
              <pc:sldLayoutMk cId="3179316880" sldId="2147483667"/>
              <ac:spMk id="7"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C1AD9-9ECE-4FDD-997A-5F0D39AB7C3C}"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BD27D-804C-4075-A7C3-935719F8C570}" type="slidenum">
              <a:rPr lang="en-US" smtClean="0"/>
              <a:t>‹#›</a:t>
            </a:fld>
            <a:endParaRPr lang="en-US"/>
          </a:p>
        </p:txBody>
      </p:sp>
    </p:spTree>
    <p:extLst>
      <p:ext uri="{BB962C8B-B14F-4D97-AF65-F5344CB8AC3E}">
        <p14:creationId xmlns:p14="http://schemas.microsoft.com/office/powerpoint/2010/main" val="291916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3</a:t>
            </a:fld>
            <a:endParaRPr lang="en-US"/>
          </a:p>
        </p:txBody>
      </p:sp>
    </p:spTree>
    <p:extLst>
      <p:ext uri="{BB962C8B-B14F-4D97-AF65-F5344CB8AC3E}">
        <p14:creationId xmlns:p14="http://schemas.microsoft.com/office/powerpoint/2010/main" val="336605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click “New Ticket” in the upper right-hand corner of the page. </a:t>
            </a:r>
            <a:r>
              <a:rPr lang="en-US" b="1"/>
              <a:t>CLICK</a:t>
            </a:r>
            <a:endParaRPr lang="en-US"/>
          </a:p>
        </p:txBody>
      </p:sp>
      <p:sp>
        <p:nvSpPr>
          <p:cNvPr id="4" name="Slide Number Placeholder 3"/>
          <p:cNvSpPr>
            <a:spLocks noGrp="1"/>
          </p:cNvSpPr>
          <p:nvPr>
            <p:ph type="sldNum" sz="quarter" idx="5"/>
          </p:nvPr>
        </p:nvSpPr>
        <p:spPr/>
        <p:txBody>
          <a:bodyPr/>
          <a:lstStyle/>
          <a:p>
            <a:fld id="{1B9A179D-2D27-49E2-B022-8EDDA2EFE682}" type="slidenum">
              <a:rPr lang="en-US" smtClean="0"/>
              <a:t>4</a:t>
            </a:fld>
            <a:endParaRPr lang="en-US"/>
          </a:p>
        </p:txBody>
      </p:sp>
    </p:spTree>
    <p:extLst>
      <p:ext uri="{BB962C8B-B14F-4D97-AF65-F5344CB8AC3E}">
        <p14:creationId xmlns:p14="http://schemas.microsoft.com/office/powerpoint/2010/main" val="84688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5</a:t>
            </a:fld>
            <a:endParaRPr lang="en-US"/>
          </a:p>
        </p:txBody>
      </p:sp>
    </p:spTree>
    <p:extLst>
      <p:ext uri="{BB962C8B-B14F-4D97-AF65-F5344CB8AC3E}">
        <p14:creationId xmlns:p14="http://schemas.microsoft.com/office/powerpoint/2010/main" val="116501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6</a:t>
            </a:fld>
            <a:endParaRPr lang="en-US"/>
          </a:p>
        </p:txBody>
      </p:sp>
    </p:spTree>
    <p:extLst>
      <p:ext uri="{BB962C8B-B14F-4D97-AF65-F5344CB8AC3E}">
        <p14:creationId xmlns:p14="http://schemas.microsoft.com/office/powerpoint/2010/main" val="335940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7</a:t>
            </a:fld>
            <a:endParaRPr lang="en-US"/>
          </a:p>
        </p:txBody>
      </p:sp>
    </p:spTree>
    <p:extLst>
      <p:ext uri="{BB962C8B-B14F-4D97-AF65-F5344CB8AC3E}">
        <p14:creationId xmlns:p14="http://schemas.microsoft.com/office/powerpoint/2010/main" val="2671704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8</a:t>
            </a:fld>
            <a:endParaRPr lang="en-US"/>
          </a:p>
        </p:txBody>
      </p:sp>
    </p:spTree>
    <p:extLst>
      <p:ext uri="{BB962C8B-B14F-4D97-AF65-F5344CB8AC3E}">
        <p14:creationId xmlns:p14="http://schemas.microsoft.com/office/powerpoint/2010/main" val="1032755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“Remarks-Additional Details” field, provide any useful information for facility owners and locators about the job site. If the polygon accurately represents the job site, enter “SEE POLYGON”. Check the agreement check boxes and click Submit. </a:t>
            </a:r>
            <a:r>
              <a:rPr lang="en-US" b="1"/>
              <a:t>CLICK</a:t>
            </a:r>
            <a:endParaRPr lang="en-US"/>
          </a:p>
        </p:txBody>
      </p:sp>
      <p:sp>
        <p:nvSpPr>
          <p:cNvPr id="4" name="Slide Number Placeholder 3"/>
          <p:cNvSpPr>
            <a:spLocks noGrp="1"/>
          </p:cNvSpPr>
          <p:nvPr>
            <p:ph type="sldNum" sz="quarter" idx="5"/>
          </p:nvPr>
        </p:nvSpPr>
        <p:spPr/>
        <p:txBody>
          <a:bodyPr/>
          <a:lstStyle/>
          <a:p>
            <a:fld id="{1B9A179D-2D27-49E2-B022-8EDDA2EFE682}" type="slidenum">
              <a:rPr lang="en-US" smtClean="0"/>
              <a:t>9</a:t>
            </a:fld>
            <a:endParaRPr lang="en-US"/>
          </a:p>
        </p:txBody>
      </p:sp>
    </p:spTree>
    <p:extLst>
      <p:ext uri="{BB962C8B-B14F-4D97-AF65-F5344CB8AC3E}">
        <p14:creationId xmlns:p14="http://schemas.microsoft.com/office/powerpoint/2010/main" val="750601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0869E1-136D-0DCA-7EA3-EEF5AEAA75D6}"/>
              </a:ext>
            </a:extLst>
          </p:cNvPr>
          <p:cNvSpPr>
            <a:spLocks noGrp="1"/>
          </p:cNvSpPr>
          <p:nvPr>
            <p:ph type="ctrTitle"/>
          </p:nvPr>
        </p:nvSpPr>
        <p:spPr>
          <a:xfrm>
            <a:off x="1524000" y="1122363"/>
            <a:ext cx="9144000" cy="2387600"/>
          </a:xfrm>
        </p:spPr>
        <p:txBody>
          <a:bodyPr anchor="b"/>
          <a:lstStyle>
            <a:lvl1pPr algn="ctr">
              <a:defRPr sz="6000" b="1">
                <a:solidFill>
                  <a:schemeClr val="tx2"/>
                </a:solidFill>
              </a:defRPr>
            </a:lvl1pPr>
          </a:lstStyle>
          <a:p>
            <a:r>
              <a:rPr lang="en-US" dirty="0"/>
              <a:t>Click to edit Master title style</a:t>
            </a:r>
          </a:p>
        </p:txBody>
      </p:sp>
      <p:sp>
        <p:nvSpPr>
          <p:cNvPr id="8" name="Subtitle 2">
            <a:extLst>
              <a:ext uri="{FF2B5EF4-FFF2-40B4-BE49-F238E27FC236}">
                <a16:creationId xmlns:a16="http://schemas.microsoft.com/office/drawing/2014/main" id="{9058D5A9-3346-9E1D-1366-33016EA0E2B2}"/>
              </a:ext>
            </a:extLst>
          </p:cNvPr>
          <p:cNvSpPr>
            <a:spLocks noGrp="1"/>
          </p:cNvSpPr>
          <p:nvPr>
            <p:ph type="subTitle" idx="1"/>
          </p:nvPr>
        </p:nvSpPr>
        <p:spPr>
          <a:xfrm>
            <a:off x="1524000" y="3666226"/>
            <a:ext cx="9144000" cy="1591574"/>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a:extLst>
              <a:ext uri="{FF2B5EF4-FFF2-40B4-BE49-F238E27FC236}">
                <a16:creationId xmlns:a16="http://schemas.microsoft.com/office/drawing/2014/main" id="{290E0192-029C-5CBC-9CDF-21E5A3DCC4C9}"/>
              </a:ext>
            </a:extLst>
          </p:cNvPr>
          <p:cNvCxnSpPr>
            <a:cxnSpLocks/>
          </p:cNvCxnSpPr>
          <p:nvPr userDrawn="1"/>
        </p:nvCxnSpPr>
        <p:spPr>
          <a:xfrm flipV="1">
            <a:off x="2660406" y="3583781"/>
            <a:ext cx="6871188" cy="8627"/>
          </a:xfrm>
          <a:prstGeom prst="line">
            <a:avLst/>
          </a:prstGeom>
          <a:ln w="38100">
            <a:solidFill>
              <a:schemeClr val="bg2"/>
            </a:solidFill>
          </a:ln>
        </p:spPr>
        <p:style>
          <a:lnRef idx="2">
            <a:schemeClr val="accent1"/>
          </a:lnRef>
          <a:fillRef idx="0">
            <a:schemeClr val="accent1"/>
          </a:fillRef>
          <a:effectRef idx="1">
            <a:schemeClr val="accent1"/>
          </a:effectRef>
          <a:fontRef idx="minor">
            <a:schemeClr val="tx1"/>
          </a:fontRef>
        </p:style>
      </p:cxnSp>
      <p:pic>
        <p:nvPicPr>
          <p:cNvPr id="11" name="Picture 10" descr="MISSDIG811 Logo">
            <a:extLst>
              <a:ext uri="{FF2B5EF4-FFF2-40B4-BE49-F238E27FC236}">
                <a16:creationId xmlns:a16="http://schemas.microsoft.com/office/drawing/2014/main" id="{7E753758-4F21-940A-1D32-636E1C47836D}"/>
              </a:ext>
            </a:extLst>
          </p:cNvPr>
          <p:cNvPicPr>
            <a:picLocks noChangeAspect="1"/>
          </p:cNvPicPr>
          <p:nvPr userDrawn="1"/>
        </p:nvPicPr>
        <p:blipFill>
          <a:blip r:embed="rId2"/>
          <a:stretch>
            <a:fillRect/>
          </a:stretch>
        </p:blipFill>
        <p:spPr>
          <a:xfrm>
            <a:off x="10407947" y="23121"/>
            <a:ext cx="1784053" cy="576648"/>
          </a:xfrm>
          <a:prstGeom prst="rect">
            <a:avLst/>
          </a:prstGeom>
        </p:spPr>
      </p:pic>
    </p:spTree>
    <p:extLst>
      <p:ext uri="{BB962C8B-B14F-4D97-AF65-F5344CB8AC3E}">
        <p14:creationId xmlns:p14="http://schemas.microsoft.com/office/powerpoint/2010/main" val="2738265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D52467-505D-D1F1-1B88-CB937445AB1E}"/>
              </a:ext>
            </a:extLst>
          </p:cNvPr>
          <p:cNvSpPr/>
          <p:nvPr userDrawn="1"/>
        </p:nvSpPr>
        <p:spPr bwMode="white">
          <a:xfrm>
            <a:off x="0" y="0"/>
            <a:ext cx="12192000" cy="9402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noProof="0"/>
          </a:p>
        </p:txBody>
      </p:sp>
      <p:sp>
        <p:nvSpPr>
          <p:cNvPr id="3" name="Content Placeholder 2">
            <a:extLst>
              <a:ext uri="{FF2B5EF4-FFF2-40B4-BE49-F238E27FC236}">
                <a16:creationId xmlns:a16="http://schemas.microsoft.com/office/drawing/2014/main" id="{3B38808F-A8C5-78E7-EE8E-1AFC00B796DC}"/>
              </a:ext>
            </a:extLst>
          </p:cNvPr>
          <p:cNvSpPr>
            <a:spLocks noGrp="1"/>
          </p:cNvSpPr>
          <p:nvPr>
            <p:ph idx="1"/>
          </p:nvPr>
        </p:nvSpPr>
        <p:spPr>
          <a:xfrm>
            <a:off x="286828" y="1092147"/>
            <a:ext cx="11618343" cy="5105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MISSDIG811 Logo">
            <a:extLst>
              <a:ext uri="{FF2B5EF4-FFF2-40B4-BE49-F238E27FC236}">
                <a16:creationId xmlns:a16="http://schemas.microsoft.com/office/drawing/2014/main" id="{26828F94-F33F-C41D-39FD-6C1043B58EBE}"/>
              </a:ext>
            </a:extLst>
          </p:cNvPr>
          <p:cNvPicPr>
            <a:picLocks noChangeAspect="1"/>
          </p:cNvPicPr>
          <p:nvPr userDrawn="1"/>
        </p:nvPicPr>
        <p:blipFill>
          <a:blip r:embed="rId2"/>
          <a:stretch>
            <a:fillRect/>
          </a:stretch>
        </p:blipFill>
        <p:spPr>
          <a:xfrm>
            <a:off x="10407947" y="23121"/>
            <a:ext cx="1784053" cy="576648"/>
          </a:xfrm>
          <a:prstGeom prst="rect">
            <a:avLst/>
          </a:prstGeom>
        </p:spPr>
      </p:pic>
      <p:sp>
        <p:nvSpPr>
          <p:cNvPr id="2" name="Title 1">
            <a:extLst>
              <a:ext uri="{FF2B5EF4-FFF2-40B4-BE49-F238E27FC236}">
                <a16:creationId xmlns:a16="http://schemas.microsoft.com/office/drawing/2014/main" id="{EC4EDA62-ED63-8CDF-5AAC-24A7ADB83F72}"/>
              </a:ext>
            </a:extLst>
          </p:cNvPr>
          <p:cNvSpPr>
            <a:spLocks noGrp="1"/>
          </p:cNvSpPr>
          <p:nvPr>
            <p:ph type="title"/>
          </p:nvPr>
        </p:nvSpPr>
        <p:spPr>
          <a:xfrm>
            <a:off x="286109" y="18255"/>
            <a:ext cx="11618343" cy="922023"/>
          </a:xfrm>
        </p:spPr>
        <p:txBody>
          <a:bodyPr anchor="b">
            <a:normAutofit/>
          </a:bodyPr>
          <a:lstStyle>
            <a:lvl1pPr>
              <a:defRPr sz="4000" b="1">
                <a:solidFill>
                  <a:schemeClr val="bg1"/>
                </a:solidFill>
              </a:defRPr>
            </a:lvl1pPr>
          </a:lstStyle>
          <a:p>
            <a:r>
              <a:rPr lang="en-US" dirty="0"/>
              <a:t>Click to edit Master title style</a:t>
            </a:r>
          </a:p>
        </p:txBody>
      </p:sp>
      <p:sp>
        <p:nvSpPr>
          <p:cNvPr id="14" name="Rectangle 13">
            <a:extLst>
              <a:ext uri="{FF2B5EF4-FFF2-40B4-BE49-F238E27FC236}">
                <a16:creationId xmlns:a16="http://schemas.microsoft.com/office/drawing/2014/main" id="{27A5DCA2-2BC4-80A7-D3B8-8BF9929EF0A9}"/>
              </a:ext>
            </a:extLst>
          </p:cNvPr>
          <p:cNvSpPr/>
          <p:nvPr userDrawn="1"/>
        </p:nvSpPr>
        <p:spPr>
          <a:xfrm flipV="1">
            <a:off x="0" y="940280"/>
            <a:ext cx="12192000" cy="457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4277740389"/>
      </p:ext>
    </p:extLst>
  </p:cSld>
  <p:clrMapOvr>
    <a:masterClrMapping/>
  </p:clrMapOvr>
  <p:extLst>
    <p:ext uri="{DCECCB84-F9BA-43D5-87BE-67443E8EF086}">
      <p15:sldGuideLst xmlns:p15="http://schemas.microsoft.com/office/powerpoint/2012/main">
        <p15:guide id="1" orient="horz" pos="672" userDrawn="1">
          <p15:clr>
            <a:srgbClr val="FBAE40"/>
          </p15:clr>
        </p15:guide>
        <p15:guide id="2" orient="horz" pos="3912" userDrawn="1">
          <p15:clr>
            <a:srgbClr val="FBAE40"/>
          </p15:clr>
        </p15:guide>
        <p15:guide id="3" pos="168" userDrawn="1">
          <p15:clr>
            <a:srgbClr val="FBAE40"/>
          </p15:clr>
        </p15:guide>
        <p15:guide id="4" pos="75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887C-92F6-9581-305B-F256A31BC303}"/>
              </a:ext>
            </a:extLst>
          </p:cNvPr>
          <p:cNvSpPr>
            <a:spLocks noGrp="1"/>
          </p:cNvSpPr>
          <p:nvPr>
            <p:ph type="title"/>
          </p:nvPr>
        </p:nvSpPr>
        <p:spPr>
          <a:xfrm>
            <a:off x="831850" y="1709739"/>
            <a:ext cx="10515600" cy="2742510"/>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319E1FF-E00F-A9EA-F189-5E70856771C8}"/>
              </a:ext>
            </a:extLst>
          </p:cNvPr>
          <p:cNvSpPr>
            <a:spLocks noGrp="1"/>
          </p:cNvSpPr>
          <p:nvPr>
            <p:ph type="body" idx="1"/>
          </p:nvPr>
        </p:nvSpPr>
        <p:spPr>
          <a:xfrm>
            <a:off x="831850" y="4657725"/>
            <a:ext cx="10515600" cy="1431925"/>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5685A973-4B98-EFFC-BFE3-DC47D32DE1F0}"/>
              </a:ext>
            </a:extLst>
          </p:cNvPr>
          <p:cNvCxnSpPr>
            <a:cxnSpLocks/>
          </p:cNvCxnSpPr>
          <p:nvPr userDrawn="1"/>
        </p:nvCxnSpPr>
        <p:spPr>
          <a:xfrm flipV="1">
            <a:off x="831850" y="4550673"/>
            <a:ext cx="6871188" cy="8627"/>
          </a:xfrm>
          <a:prstGeom prst="line">
            <a:avLst/>
          </a:prstGeom>
          <a:ln w="38100">
            <a:solidFill>
              <a:schemeClr val="bg2"/>
            </a:solidFill>
          </a:ln>
        </p:spPr>
        <p:style>
          <a:lnRef idx="2">
            <a:schemeClr val="accent1"/>
          </a:lnRef>
          <a:fillRef idx="0">
            <a:schemeClr val="accent1"/>
          </a:fillRef>
          <a:effectRef idx="1">
            <a:schemeClr val="accent1"/>
          </a:effectRef>
          <a:fontRef idx="minor">
            <a:schemeClr val="tx1"/>
          </a:fontRef>
        </p:style>
      </p:cxnSp>
      <p:pic>
        <p:nvPicPr>
          <p:cNvPr id="8" name="Picture 7" descr="MISSDIG811 Logo">
            <a:extLst>
              <a:ext uri="{FF2B5EF4-FFF2-40B4-BE49-F238E27FC236}">
                <a16:creationId xmlns:a16="http://schemas.microsoft.com/office/drawing/2014/main" id="{2DAA2C51-E183-C62D-2C48-148424AC9A13}"/>
              </a:ext>
            </a:extLst>
          </p:cNvPr>
          <p:cNvPicPr>
            <a:picLocks noChangeAspect="1"/>
          </p:cNvPicPr>
          <p:nvPr userDrawn="1"/>
        </p:nvPicPr>
        <p:blipFill>
          <a:blip r:embed="rId2"/>
          <a:stretch>
            <a:fillRect/>
          </a:stretch>
        </p:blipFill>
        <p:spPr>
          <a:xfrm>
            <a:off x="10407947" y="23121"/>
            <a:ext cx="1784053" cy="576648"/>
          </a:xfrm>
          <a:prstGeom prst="rect">
            <a:avLst/>
          </a:prstGeom>
        </p:spPr>
      </p:pic>
    </p:spTree>
    <p:extLst>
      <p:ext uri="{BB962C8B-B14F-4D97-AF65-F5344CB8AC3E}">
        <p14:creationId xmlns:p14="http://schemas.microsoft.com/office/powerpoint/2010/main" val="218550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92BD7-77DC-8C59-3E77-F83E7D80DEE9}"/>
              </a:ext>
            </a:extLst>
          </p:cNvPr>
          <p:cNvSpPr>
            <a:spLocks noGrp="1"/>
          </p:cNvSpPr>
          <p:nvPr>
            <p:ph sz="half" idx="1"/>
          </p:nvPr>
        </p:nvSpPr>
        <p:spPr>
          <a:xfrm>
            <a:off x="838200" y="1066800"/>
            <a:ext cx="5181600" cy="5143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9004A5E-4CE7-0700-B981-92434BE91250}"/>
              </a:ext>
            </a:extLst>
          </p:cNvPr>
          <p:cNvSpPr>
            <a:spLocks noGrp="1"/>
          </p:cNvSpPr>
          <p:nvPr>
            <p:ph sz="half" idx="2"/>
          </p:nvPr>
        </p:nvSpPr>
        <p:spPr>
          <a:xfrm>
            <a:off x="6172200" y="1066800"/>
            <a:ext cx="5181600" cy="514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94C446B-EB45-2758-5273-C25A3679110B}"/>
              </a:ext>
            </a:extLst>
          </p:cNvPr>
          <p:cNvSpPr/>
          <p:nvPr userDrawn="1"/>
        </p:nvSpPr>
        <p:spPr bwMode="white">
          <a:xfrm>
            <a:off x="0" y="0"/>
            <a:ext cx="12192000" cy="9402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noProof="0"/>
          </a:p>
        </p:txBody>
      </p:sp>
      <p:pic>
        <p:nvPicPr>
          <p:cNvPr id="9" name="Picture 8" descr="MISSDIG811 Logo">
            <a:extLst>
              <a:ext uri="{FF2B5EF4-FFF2-40B4-BE49-F238E27FC236}">
                <a16:creationId xmlns:a16="http://schemas.microsoft.com/office/drawing/2014/main" id="{9BFE87AD-0E30-E490-FD0D-D69B6AB10ED7}"/>
              </a:ext>
            </a:extLst>
          </p:cNvPr>
          <p:cNvPicPr>
            <a:picLocks noChangeAspect="1"/>
          </p:cNvPicPr>
          <p:nvPr userDrawn="1"/>
        </p:nvPicPr>
        <p:blipFill>
          <a:blip r:embed="rId2"/>
          <a:stretch>
            <a:fillRect/>
          </a:stretch>
        </p:blipFill>
        <p:spPr>
          <a:xfrm>
            <a:off x="10407947" y="23121"/>
            <a:ext cx="1784053" cy="576648"/>
          </a:xfrm>
          <a:prstGeom prst="rect">
            <a:avLst/>
          </a:prstGeom>
        </p:spPr>
      </p:pic>
      <p:sp>
        <p:nvSpPr>
          <p:cNvPr id="11" name="Title 1">
            <a:extLst>
              <a:ext uri="{FF2B5EF4-FFF2-40B4-BE49-F238E27FC236}">
                <a16:creationId xmlns:a16="http://schemas.microsoft.com/office/drawing/2014/main" id="{77C14D57-9F7F-8D07-3644-0B7913ACC4B2}"/>
              </a:ext>
            </a:extLst>
          </p:cNvPr>
          <p:cNvSpPr>
            <a:spLocks noGrp="1"/>
          </p:cNvSpPr>
          <p:nvPr>
            <p:ph type="title"/>
          </p:nvPr>
        </p:nvSpPr>
        <p:spPr>
          <a:xfrm>
            <a:off x="286109" y="18255"/>
            <a:ext cx="11618343" cy="922023"/>
          </a:xfrm>
        </p:spPr>
        <p:txBody>
          <a:bodyPr anchor="b">
            <a:normAutofit/>
          </a:bodyPr>
          <a:lstStyle>
            <a:lvl1pPr>
              <a:defRPr sz="4000" b="1">
                <a:solidFill>
                  <a:schemeClr val="bg1"/>
                </a:solidFill>
              </a:defRPr>
            </a:lvl1pPr>
          </a:lstStyle>
          <a:p>
            <a:r>
              <a:rPr lang="en-US" dirty="0"/>
              <a:t>Click to edit Master title style</a:t>
            </a:r>
          </a:p>
        </p:txBody>
      </p:sp>
      <p:sp>
        <p:nvSpPr>
          <p:cNvPr id="13" name="Rectangle 12">
            <a:extLst>
              <a:ext uri="{FF2B5EF4-FFF2-40B4-BE49-F238E27FC236}">
                <a16:creationId xmlns:a16="http://schemas.microsoft.com/office/drawing/2014/main" id="{10E7BCE8-C473-546E-AD70-EC21612FD9EE}"/>
              </a:ext>
            </a:extLst>
          </p:cNvPr>
          <p:cNvSpPr/>
          <p:nvPr userDrawn="1"/>
        </p:nvSpPr>
        <p:spPr>
          <a:xfrm flipV="1">
            <a:off x="0" y="940280"/>
            <a:ext cx="12192000" cy="457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3528518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47FEF4-46D1-2CB6-EFDB-2D34290D337A}"/>
              </a:ext>
            </a:extLst>
          </p:cNvPr>
          <p:cNvSpPr>
            <a:spLocks noGrp="1"/>
          </p:cNvSpPr>
          <p:nvPr>
            <p:ph type="body" idx="1"/>
          </p:nvPr>
        </p:nvSpPr>
        <p:spPr>
          <a:xfrm>
            <a:off x="839788" y="10715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F79078-7B60-C88D-BC9B-86296851EB44}"/>
              </a:ext>
            </a:extLst>
          </p:cNvPr>
          <p:cNvSpPr>
            <a:spLocks noGrp="1"/>
          </p:cNvSpPr>
          <p:nvPr>
            <p:ph sz="half" idx="2"/>
          </p:nvPr>
        </p:nvSpPr>
        <p:spPr>
          <a:xfrm>
            <a:off x="839788" y="1895474"/>
            <a:ext cx="5157787" cy="431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1DB7B4-68A8-1CFB-81F4-975B35FF47B8}"/>
              </a:ext>
            </a:extLst>
          </p:cNvPr>
          <p:cNvSpPr>
            <a:spLocks noGrp="1"/>
          </p:cNvSpPr>
          <p:nvPr>
            <p:ph type="body" sz="quarter" idx="3"/>
          </p:nvPr>
        </p:nvSpPr>
        <p:spPr>
          <a:xfrm>
            <a:off x="6172200" y="10715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A01282-FBE8-8E55-D511-1BE080D99097}"/>
              </a:ext>
            </a:extLst>
          </p:cNvPr>
          <p:cNvSpPr>
            <a:spLocks noGrp="1"/>
          </p:cNvSpPr>
          <p:nvPr>
            <p:ph sz="quarter" idx="4"/>
          </p:nvPr>
        </p:nvSpPr>
        <p:spPr>
          <a:xfrm>
            <a:off x="6172200" y="1895474"/>
            <a:ext cx="5183188" cy="431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DA3A921B-ACC7-CBB7-0815-4F558FA6714C}"/>
              </a:ext>
            </a:extLst>
          </p:cNvPr>
          <p:cNvSpPr/>
          <p:nvPr userDrawn="1"/>
        </p:nvSpPr>
        <p:spPr bwMode="white">
          <a:xfrm>
            <a:off x="0" y="0"/>
            <a:ext cx="12192000" cy="9402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noProof="0"/>
          </a:p>
        </p:txBody>
      </p:sp>
      <p:pic>
        <p:nvPicPr>
          <p:cNvPr id="14" name="Picture 13" descr="MISSDIG811 Logo">
            <a:extLst>
              <a:ext uri="{FF2B5EF4-FFF2-40B4-BE49-F238E27FC236}">
                <a16:creationId xmlns:a16="http://schemas.microsoft.com/office/drawing/2014/main" id="{2DFB1474-1D2F-9D0B-17F1-DA28BD235760}"/>
              </a:ext>
            </a:extLst>
          </p:cNvPr>
          <p:cNvPicPr>
            <a:picLocks noChangeAspect="1"/>
          </p:cNvPicPr>
          <p:nvPr userDrawn="1"/>
        </p:nvPicPr>
        <p:blipFill>
          <a:blip r:embed="rId2"/>
          <a:stretch>
            <a:fillRect/>
          </a:stretch>
        </p:blipFill>
        <p:spPr>
          <a:xfrm>
            <a:off x="10407947" y="23121"/>
            <a:ext cx="1784053" cy="576648"/>
          </a:xfrm>
          <a:prstGeom prst="rect">
            <a:avLst/>
          </a:prstGeom>
        </p:spPr>
      </p:pic>
      <p:sp>
        <p:nvSpPr>
          <p:cNvPr id="16" name="Title 1">
            <a:extLst>
              <a:ext uri="{FF2B5EF4-FFF2-40B4-BE49-F238E27FC236}">
                <a16:creationId xmlns:a16="http://schemas.microsoft.com/office/drawing/2014/main" id="{243721BF-1BC9-978E-E579-6DC04E14122D}"/>
              </a:ext>
            </a:extLst>
          </p:cNvPr>
          <p:cNvSpPr txBox="1">
            <a:spLocks/>
          </p:cNvSpPr>
          <p:nvPr userDrawn="1"/>
        </p:nvSpPr>
        <p:spPr>
          <a:xfrm>
            <a:off x="286109" y="18255"/>
            <a:ext cx="11618343" cy="9220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a:t>Click to edit Master title style</a:t>
            </a:r>
            <a:endParaRPr lang="en-US" dirty="0"/>
          </a:p>
        </p:txBody>
      </p:sp>
      <p:sp>
        <p:nvSpPr>
          <p:cNvPr id="18" name="Rectangle 17">
            <a:extLst>
              <a:ext uri="{FF2B5EF4-FFF2-40B4-BE49-F238E27FC236}">
                <a16:creationId xmlns:a16="http://schemas.microsoft.com/office/drawing/2014/main" id="{6E802AB4-581A-FFB5-490F-E3B108F77B2C}"/>
              </a:ext>
            </a:extLst>
          </p:cNvPr>
          <p:cNvSpPr/>
          <p:nvPr userDrawn="1"/>
        </p:nvSpPr>
        <p:spPr>
          <a:xfrm flipV="1">
            <a:off x="0" y="940280"/>
            <a:ext cx="12192000" cy="457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68978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DB943B-FADC-FF1D-17F5-A3D1ADF6F836}"/>
              </a:ext>
            </a:extLst>
          </p:cNvPr>
          <p:cNvSpPr/>
          <p:nvPr userDrawn="1"/>
        </p:nvSpPr>
        <p:spPr bwMode="white">
          <a:xfrm>
            <a:off x="0" y="0"/>
            <a:ext cx="12192000" cy="9402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noProof="0"/>
          </a:p>
        </p:txBody>
      </p:sp>
      <p:pic>
        <p:nvPicPr>
          <p:cNvPr id="7" name="Picture 6" descr="MISSDIG811 Logo">
            <a:extLst>
              <a:ext uri="{FF2B5EF4-FFF2-40B4-BE49-F238E27FC236}">
                <a16:creationId xmlns:a16="http://schemas.microsoft.com/office/drawing/2014/main" id="{C27F20CB-E6FF-521C-1CD8-073E2FFAA550}"/>
              </a:ext>
            </a:extLst>
          </p:cNvPr>
          <p:cNvPicPr>
            <a:picLocks noChangeAspect="1"/>
          </p:cNvPicPr>
          <p:nvPr userDrawn="1"/>
        </p:nvPicPr>
        <p:blipFill>
          <a:blip r:embed="rId2"/>
          <a:stretch>
            <a:fillRect/>
          </a:stretch>
        </p:blipFill>
        <p:spPr>
          <a:xfrm>
            <a:off x="10407947" y="23121"/>
            <a:ext cx="1784053" cy="576648"/>
          </a:xfrm>
          <a:prstGeom prst="rect">
            <a:avLst/>
          </a:prstGeom>
        </p:spPr>
      </p:pic>
      <p:sp>
        <p:nvSpPr>
          <p:cNvPr id="9" name="Title 1">
            <a:extLst>
              <a:ext uri="{FF2B5EF4-FFF2-40B4-BE49-F238E27FC236}">
                <a16:creationId xmlns:a16="http://schemas.microsoft.com/office/drawing/2014/main" id="{81AFF680-80FE-1F5B-E709-32D1226AD455}"/>
              </a:ext>
            </a:extLst>
          </p:cNvPr>
          <p:cNvSpPr txBox="1">
            <a:spLocks/>
          </p:cNvSpPr>
          <p:nvPr userDrawn="1"/>
        </p:nvSpPr>
        <p:spPr>
          <a:xfrm>
            <a:off x="286109" y="18255"/>
            <a:ext cx="11618343" cy="9220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FA872901-59EE-F765-F914-8978EF870342}"/>
              </a:ext>
            </a:extLst>
          </p:cNvPr>
          <p:cNvSpPr/>
          <p:nvPr userDrawn="1"/>
        </p:nvSpPr>
        <p:spPr>
          <a:xfrm flipV="1">
            <a:off x="0" y="940280"/>
            <a:ext cx="12192000" cy="457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130189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MISSDIG811 Logo">
            <a:extLst>
              <a:ext uri="{FF2B5EF4-FFF2-40B4-BE49-F238E27FC236}">
                <a16:creationId xmlns:a16="http://schemas.microsoft.com/office/drawing/2014/main" id="{90241C31-9867-26B0-1EE8-93D5A76E0F23}"/>
              </a:ext>
            </a:extLst>
          </p:cNvPr>
          <p:cNvPicPr>
            <a:picLocks noChangeAspect="1"/>
          </p:cNvPicPr>
          <p:nvPr userDrawn="1"/>
        </p:nvPicPr>
        <p:blipFill>
          <a:blip r:embed="rId2"/>
          <a:stretch>
            <a:fillRect/>
          </a:stretch>
        </p:blipFill>
        <p:spPr>
          <a:xfrm>
            <a:off x="10407947" y="23121"/>
            <a:ext cx="1784053" cy="576648"/>
          </a:xfrm>
          <a:prstGeom prst="rect">
            <a:avLst/>
          </a:prstGeom>
        </p:spPr>
      </p:pic>
    </p:spTree>
    <p:extLst>
      <p:ext uri="{BB962C8B-B14F-4D97-AF65-F5344CB8AC3E}">
        <p14:creationId xmlns:p14="http://schemas.microsoft.com/office/powerpoint/2010/main" val="16367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B7673-F17A-69E3-2AC9-332EC4DD2F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437016-DB3C-13D3-DD1A-3FE68D2BC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34263D1-4DDB-0818-E4ED-342F4DECC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6E24D1-80E8-498E-9AD4-5813BB9C5EA8}" type="datetimeFigureOut">
              <a:rPr lang="en-US" smtClean="0"/>
              <a:t>11/17/2025</a:t>
            </a:fld>
            <a:endParaRPr lang="en-US"/>
          </a:p>
        </p:txBody>
      </p:sp>
      <p:sp>
        <p:nvSpPr>
          <p:cNvPr id="5" name="Footer Placeholder 4">
            <a:extLst>
              <a:ext uri="{FF2B5EF4-FFF2-40B4-BE49-F238E27FC236}">
                <a16:creationId xmlns:a16="http://schemas.microsoft.com/office/drawing/2014/main" id="{0C0C5E62-567F-4CB1-62A6-AAC0A364FA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EE7DE9F-A986-08E4-3AEE-57BEB9043D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8EF4FF-0012-4963-AC15-5C486EB93FA0}" type="slidenum">
              <a:rPr lang="en-US" smtClean="0"/>
              <a:t>‹#›</a:t>
            </a:fld>
            <a:endParaRPr lang="en-US"/>
          </a:p>
        </p:txBody>
      </p:sp>
      <p:sp>
        <p:nvSpPr>
          <p:cNvPr id="7" name="Rectangle 6">
            <a:extLst>
              <a:ext uri="{FF2B5EF4-FFF2-40B4-BE49-F238E27FC236}">
                <a16:creationId xmlns:a16="http://schemas.microsoft.com/office/drawing/2014/main" id="{33144A36-23BB-1190-C275-BF49A07A0EF9}"/>
              </a:ext>
            </a:extLst>
          </p:cNvPr>
          <p:cNvSpPr/>
          <p:nvPr userDrawn="1"/>
        </p:nvSpPr>
        <p:spPr>
          <a:xfrm>
            <a:off x="0" y="6348155"/>
            <a:ext cx="12192000" cy="50851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effectLst>
                  <a:outerShdw blurRad="50800" dist="38100" dir="2700000" algn="tl" rotWithShape="0">
                    <a:prstClr val="black">
                      <a:alpha val="40000"/>
                    </a:prstClr>
                  </a:outerShdw>
                </a:effectLst>
                <a:latin typeface="+mj-lt"/>
              </a:rPr>
              <a:t>Safety Is In Your Hands. Every Dig. Every Time.</a:t>
            </a:r>
          </a:p>
        </p:txBody>
      </p:sp>
      <p:sp>
        <p:nvSpPr>
          <p:cNvPr id="8" name="Rectangle 7">
            <a:extLst>
              <a:ext uri="{FF2B5EF4-FFF2-40B4-BE49-F238E27FC236}">
                <a16:creationId xmlns:a16="http://schemas.microsoft.com/office/drawing/2014/main" id="{7DB0CC74-7792-728E-51D9-2A9F929B0E29}"/>
              </a:ext>
            </a:extLst>
          </p:cNvPr>
          <p:cNvSpPr/>
          <p:nvPr userDrawn="1"/>
        </p:nvSpPr>
        <p:spPr>
          <a:xfrm flipV="1">
            <a:off x="0" y="6302435"/>
            <a:ext cx="12192000" cy="457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effectLst>
                <a:outerShdw blurRad="50800" dist="38100" dir="2700000" algn="tl" rotWithShape="0">
                  <a:prstClr val="black">
                    <a:alpha val="40000"/>
                  </a:prstClr>
                </a:outerShdw>
              </a:effectLst>
              <a:latin typeface="+mj-lt"/>
            </a:endParaRPr>
          </a:p>
        </p:txBody>
      </p:sp>
      <p:sp>
        <p:nvSpPr>
          <p:cNvPr id="9" name="TextBox 8">
            <a:extLst>
              <a:ext uri="{FF2B5EF4-FFF2-40B4-BE49-F238E27FC236}">
                <a16:creationId xmlns:a16="http://schemas.microsoft.com/office/drawing/2014/main" id="{C7D5A6C5-CC83-DF79-8F08-17D529ECEBC4}"/>
              </a:ext>
            </a:extLst>
          </p:cNvPr>
          <p:cNvSpPr txBox="1"/>
          <p:nvPr userDrawn="1"/>
        </p:nvSpPr>
        <p:spPr>
          <a:xfrm>
            <a:off x="10813096" y="6587331"/>
            <a:ext cx="1378904"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Updated 11/17/2025</a:t>
            </a:r>
          </a:p>
        </p:txBody>
      </p:sp>
    </p:spTree>
    <p:extLst>
      <p:ext uri="{BB962C8B-B14F-4D97-AF65-F5344CB8AC3E}">
        <p14:creationId xmlns:p14="http://schemas.microsoft.com/office/powerpoint/2010/main" val="209416127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3840" userDrawn="1">
          <p15:clr>
            <a:srgbClr val="F26B43"/>
          </p15:clr>
        </p15:guide>
        <p15:guide id="3" orient="horz" pos="2260" userDrawn="1">
          <p15:clr>
            <a:srgbClr val="F26B43"/>
          </p15:clr>
        </p15:guide>
        <p15:guide id="4" orient="horz" pos="39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90FA-5484-7942-435E-2F4A4FFFFBAC}"/>
              </a:ext>
            </a:extLst>
          </p:cNvPr>
          <p:cNvSpPr>
            <a:spLocks noGrp="1"/>
          </p:cNvSpPr>
          <p:nvPr>
            <p:ph type="ctrTitle"/>
          </p:nvPr>
        </p:nvSpPr>
        <p:spPr/>
        <p:txBody>
          <a:bodyPr/>
          <a:lstStyle/>
          <a:p>
            <a:r>
              <a:rPr lang="en-US" dirty="0"/>
              <a:t>Placing a Ticket</a:t>
            </a:r>
          </a:p>
        </p:txBody>
      </p:sp>
      <p:sp>
        <p:nvSpPr>
          <p:cNvPr id="3" name="Subtitle 2">
            <a:extLst>
              <a:ext uri="{FF2B5EF4-FFF2-40B4-BE49-F238E27FC236}">
                <a16:creationId xmlns:a16="http://schemas.microsoft.com/office/drawing/2014/main" id="{71F1D2A1-E37E-1EC6-119F-F296EF19F61C}"/>
              </a:ext>
            </a:extLst>
          </p:cNvPr>
          <p:cNvSpPr>
            <a:spLocks noGrp="1"/>
          </p:cNvSpPr>
          <p:nvPr>
            <p:ph type="subTitle" idx="1"/>
          </p:nvPr>
        </p:nvSpPr>
        <p:spPr/>
        <p:txBody>
          <a:bodyPr/>
          <a:lstStyle/>
          <a:p>
            <a:r>
              <a:rPr lang="en-US" dirty="0"/>
              <a:t>Always contact MISS DIG 811 before you dig! </a:t>
            </a:r>
          </a:p>
          <a:p>
            <a:r>
              <a:rPr lang="en-US" dirty="0"/>
              <a:t>It’s the first step in safe excavation.</a:t>
            </a:r>
          </a:p>
        </p:txBody>
      </p:sp>
    </p:spTree>
    <p:extLst>
      <p:ext uri="{BB962C8B-B14F-4D97-AF65-F5344CB8AC3E}">
        <p14:creationId xmlns:p14="http://schemas.microsoft.com/office/powerpoint/2010/main" val="171681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1E196-594C-73B1-3B8A-1872D7F6B5B9}"/>
              </a:ext>
            </a:extLst>
          </p:cNvPr>
          <p:cNvSpPr>
            <a:spLocks noGrp="1"/>
          </p:cNvSpPr>
          <p:nvPr>
            <p:ph idx="1"/>
          </p:nvPr>
        </p:nvSpPr>
        <p:spPr>
          <a:xfrm>
            <a:off x="286829" y="1092147"/>
            <a:ext cx="4290794" cy="5105467"/>
          </a:xfrm>
        </p:spPr>
        <p:txBody>
          <a:bodyPr/>
          <a:lstStyle/>
          <a:p>
            <a:r>
              <a:rPr lang="en-US" dirty="0"/>
              <a:t>Before starting a project, contact </a:t>
            </a:r>
            <a:br>
              <a:rPr lang="en-US" dirty="0"/>
            </a:br>
            <a:r>
              <a:rPr lang="en-US" dirty="0"/>
              <a:t>MISS DIG 811.</a:t>
            </a:r>
          </a:p>
          <a:p>
            <a:pPr lvl="1"/>
            <a:r>
              <a:rPr lang="en-US" dirty="0"/>
              <a:t>At least </a:t>
            </a:r>
            <a:r>
              <a:rPr lang="en-US" b="1" dirty="0"/>
              <a:t>3 business days </a:t>
            </a:r>
            <a:r>
              <a:rPr lang="en-US" dirty="0"/>
              <a:t>before starting</a:t>
            </a:r>
          </a:p>
          <a:p>
            <a:pPr lvl="1"/>
            <a:r>
              <a:rPr lang="en-US" b="1" dirty="0"/>
              <a:t>Maximum of 14 calendar days</a:t>
            </a:r>
            <a:r>
              <a:rPr lang="en-US" dirty="0"/>
              <a:t> before starting</a:t>
            </a:r>
          </a:p>
          <a:p>
            <a:endParaRPr lang="en-US" dirty="0"/>
          </a:p>
        </p:txBody>
      </p:sp>
      <p:sp>
        <p:nvSpPr>
          <p:cNvPr id="2" name="Title 1">
            <a:extLst>
              <a:ext uri="{FF2B5EF4-FFF2-40B4-BE49-F238E27FC236}">
                <a16:creationId xmlns:a16="http://schemas.microsoft.com/office/drawing/2014/main" id="{7F251A33-27E8-E041-5B9E-C6996CA77DAF}"/>
              </a:ext>
            </a:extLst>
          </p:cNvPr>
          <p:cNvSpPr>
            <a:spLocks noGrp="1"/>
          </p:cNvSpPr>
          <p:nvPr>
            <p:ph type="title"/>
          </p:nvPr>
        </p:nvSpPr>
        <p:spPr/>
        <p:txBody>
          <a:bodyPr/>
          <a:lstStyle/>
          <a:p>
            <a:r>
              <a:rPr lang="en-US" dirty="0"/>
              <a:t>When to Place a Ticket</a:t>
            </a:r>
          </a:p>
        </p:txBody>
      </p:sp>
      <p:graphicFrame>
        <p:nvGraphicFramePr>
          <p:cNvPr id="4" name="Content Placeholder 4">
            <a:extLst>
              <a:ext uri="{FF2B5EF4-FFF2-40B4-BE49-F238E27FC236}">
                <a16:creationId xmlns:a16="http://schemas.microsoft.com/office/drawing/2014/main" id="{E9604397-D2BA-3A11-C92A-EB3EAF3DF74C}"/>
              </a:ext>
            </a:extLst>
          </p:cNvPr>
          <p:cNvGraphicFramePr>
            <a:graphicFrameLocks/>
          </p:cNvGraphicFramePr>
          <p:nvPr>
            <p:extLst>
              <p:ext uri="{D42A27DB-BD31-4B8C-83A1-F6EECF244321}">
                <p14:modId xmlns:p14="http://schemas.microsoft.com/office/powerpoint/2010/main" val="1489190308"/>
              </p:ext>
            </p:extLst>
          </p:nvPr>
        </p:nvGraphicFramePr>
        <p:xfrm>
          <a:off x="4727575" y="1104900"/>
          <a:ext cx="7235823" cy="4939604"/>
        </p:xfrm>
        <a:graphic>
          <a:graphicData uri="http://schemas.openxmlformats.org/drawingml/2006/table">
            <a:tbl>
              <a:tblPr firstRow="1" bandRow="1">
                <a:tableStyleId>{5940675A-B579-460E-94D1-54222C63F5DA}</a:tableStyleId>
              </a:tblPr>
              <a:tblGrid>
                <a:gridCol w="1033689">
                  <a:extLst>
                    <a:ext uri="{9D8B030D-6E8A-4147-A177-3AD203B41FA5}">
                      <a16:colId xmlns:a16="http://schemas.microsoft.com/office/drawing/2014/main" val="3144512840"/>
                    </a:ext>
                  </a:extLst>
                </a:gridCol>
                <a:gridCol w="1033689">
                  <a:extLst>
                    <a:ext uri="{9D8B030D-6E8A-4147-A177-3AD203B41FA5}">
                      <a16:colId xmlns:a16="http://schemas.microsoft.com/office/drawing/2014/main" val="1079240852"/>
                    </a:ext>
                  </a:extLst>
                </a:gridCol>
                <a:gridCol w="1033689">
                  <a:extLst>
                    <a:ext uri="{9D8B030D-6E8A-4147-A177-3AD203B41FA5}">
                      <a16:colId xmlns:a16="http://schemas.microsoft.com/office/drawing/2014/main" val="2857980256"/>
                    </a:ext>
                  </a:extLst>
                </a:gridCol>
                <a:gridCol w="1033689">
                  <a:extLst>
                    <a:ext uri="{9D8B030D-6E8A-4147-A177-3AD203B41FA5}">
                      <a16:colId xmlns:a16="http://schemas.microsoft.com/office/drawing/2014/main" val="35173563"/>
                    </a:ext>
                  </a:extLst>
                </a:gridCol>
                <a:gridCol w="1033689">
                  <a:extLst>
                    <a:ext uri="{9D8B030D-6E8A-4147-A177-3AD203B41FA5}">
                      <a16:colId xmlns:a16="http://schemas.microsoft.com/office/drawing/2014/main" val="1149817791"/>
                    </a:ext>
                  </a:extLst>
                </a:gridCol>
                <a:gridCol w="1033689">
                  <a:extLst>
                    <a:ext uri="{9D8B030D-6E8A-4147-A177-3AD203B41FA5}">
                      <a16:colId xmlns:a16="http://schemas.microsoft.com/office/drawing/2014/main" val="2666714665"/>
                    </a:ext>
                  </a:extLst>
                </a:gridCol>
                <a:gridCol w="1033689">
                  <a:extLst>
                    <a:ext uri="{9D8B030D-6E8A-4147-A177-3AD203B41FA5}">
                      <a16:colId xmlns:a16="http://schemas.microsoft.com/office/drawing/2014/main" val="602586045"/>
                    </a:ext>
                  </a:extLst>
                </a:gridCol>
              </a:tblGrid>
              <a:tr h="571500">
                <a:tc gridSpan="7">
                  <a:txBody>
                    <a:bodyPr/>
                    <a:lstStyle/>
                    <a:p>
                      <a:endParaRPr lang="en-US" dirty="0">
                        <a:solidFill>
                          <a:schemeClr val="tx2"/>
                        </a:solidFill>
                      </a:endParaRP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05778131"/>
                  </a:ext>
                </a:extLst>
              </a:tr>
              <a:tr h="384349">
                <a:tc>
                  <a:txBody>
                    <a:bodyPr/>
                    <a:lstStyle/>
                    <a:p>
                      <a:pPr algn="ctr"/>
                      <a:r>
                        <a:rPr lang="es-AR" b="1" noProof="0" dirty="0">
                          <a:solidFill>
                            <a:schemeClr val="tx2"/>
                          </a:solidFill>
                        </a:rPr>
                        <a:t>SUN</a:t>
                      </a:r>
                      <a:endParaRPr lang="es-AR" b="1" noProof="0" dirty="0">
                        <a:solidFill>
                          <a:schemeClr val="tx2"/>
                        </a:solidFill>
                        <a:latin typeface="Montserrat Medium" panose="00000600000000000000" pitchFamily="2" charset="0"/>
                      </a:endParaRPr>
                    </a:p>
                  </a:txBody>
                  <a:tcPr/>
                </a:tc>
                <a:tc>
                  <a:txBody>
                    <a:bodyPr/>
                    <a:lstStyle/>
                    <a:p>
                      <a:pPr algn="ctr"/>
                      <a:r>
                        <a:rPr lang="es-AR" b="1" noProof="0" dirty="0">
                          <a:solidFill>
                            <a:schemeClr val="tx2"/>
                          </a:solidFill>
                        </a:rPr>
                        <a:t>MON</a:t>
                      </a:r>
                      <a:endParaRPr lang="es-AR" b="1" noProof="0" dirty="0">
                        <a:solidFill>
                          <a:schemeClr val="tx2"/>
                        </a:solidFill>
                        <a:latin typeface="Montserrat Medium" panose="00000600000000000000" pitchFamily="2" charset="0"/>
                      </a:endParaRPr>
                    </a:p>
                  </a:txBody>
                  <a:tcPr/>
                </a:tc>
                <a:tc>
                  <a:txBody>
                    <a:bodyPr/>
                    <a:lstStyle/>
                    <a:p>
                      <a:pPr algn="ctr"/>
                      <a:r>
                        <a:rPr lang="es-AR" b="1" noProof="0" dirty="0">
                          <a:solidFill>
                            <a:schemeClr val="tx2"/>
                          </a:solidFill>
                        </a:rPr>
                        <a:t>TUES</a:t>
                      </a:r>
                      <a:endParaRPr lang="es-AR" b="1" noProof="0" dirty="0">
                        <a:solidFill>
                          <a:schemeClr val="tx2"/>
                        </a:solidFill>
                        <a:latin typeface="Montserrat Medium" panose="00000600000000000000" pitchFamily="2" charset="0"/>
                      </a:endParaRPr>
                    </a:p>
                  </a:txBody>
                  <a:tcPr/>
                </a:tc>
                <a:tc>
                  <a:txBody>
                    <a:bodyPr/>
                    <a:lstStyle/>
                    <a:p>
                      <a:pPr algn="ctr"/>
                      <a:r>
                        <a:rPr lang="es-AR" b="1" noProof="0" dirty="0">
                          <a:solidFill>
                            <a:schemeClr val="tx2"/>
                          </a:solidFill>
                        </a:rPr>
                        <a:t>WED</a:t>
                      </a:r>
                      <a:endParaRPr lang="es-AR" b="1" noProof="0" dirty="0">
                        <a:solidFill>
                          <a:schemeClr val="tx2"/>
                        </a:solidFill>
                        <a:latin typeface="Montserrat Medium" panose="00000600000000000000" pitchFamily="2" charset="0"/>
                      </a:endParaRPr>
                    </a:p>
                  </a:txBody>
                  <a:tcPr/>
                </a:tc>
                <a:tc>
                  <a:txBody>
                    <a:bodyPr/>
                    <a:lstStyle/>
                    <a:p>
                      <a:pPr algn="ctr"/>
                      <a:r>
                        <a:rPr lang="es-AR" b="1" noProof="0" dirty="0">
                          <a:solidFill>
                            <a:schemeClr val="tx2"/>
                          </a:solidFill>
                        </a:rPr>
                        <a:t>THUR</a:t>
                      </a:r>
                      <a:endParaRPr lang="es-AR" b="1" noProof="0" dirty="0">
                        <a:solidFill>
                          <a:schemeClr val="tx2"/>
                        </a:solidFill>
                        <a:latin typeface="Montserrat Medium" panose="00000600000000000000" pitchFamily="2" charset="0"/>
                      </a:endParaRPr>
                    </a:p>
                  </a:txBody>
                  <a:tcPr/>
                </a:tc>
                <a:tc>
                  <a:txBody>
                    <a:bodyPr/>
                    <a:lstStyle/>
                    <a:p>
                      <a:pPr algn="ctr"/>
                      <a:r>
                        <a:rPr lang="es-AR" b="1" noProof="0" dirty="0">
                          <a:solidFill>
                            <a:schemeClr val="tx2"/>
                          </a:solidFill>
                        </a:rPr>
                        <a:t>FRI</a:t>
                      </a:r>
                      <a:endParaRPr lang="es-AR" b="1" noProof="0" dirty="0">
                        <a:solidFill>
                          <a:schemeClr val="tx2"/>
                        </a:solidFill>
                        <a:latin typeface="Montserrat Medium" panose="00000600000000000000" pitchFamily="2" charset="0"/>
                      </a:endParaRPr>
                    </a:p>
                  </a:txBody>
                  <a:tcPr/>
                </a:tc>
                <a:tc>
                  <a:txBody>
                    <a:bodyPr/>
                    <a:lstStyle/>
                    <a:p>
                      <a:pPr algn="ctr"/>
                      <a:r>
                        <a:rPr lang="es-AR" b="1" noProof="0" dirty="0">
                          <a:solidFill>
                            <a:schemeClr val="tx2"/>
                          </a:solidFill>
                        </a:rPr>
                        <a:t>SAT</a:t>
                      </a:r>
                      <a:endParaRPr lang="es-AR" b="1" noProof="0" dirty="0">
                        <a:solidFill>
                          <a:schemeClr val="tx2"/>
                        </a:solidFill>
                        <a:latin typeface="Montserrat Medium" panose="00000600000000000000" pitchFamily="2" charset="0"/>
                      </a:endParaRPr>
                    </a:p>
                  </a:txBody>
                  <a:tcPr/>
                </a:tc>
                <a:extLst>
                  <a:ext uri="{0D108BD9-81ED-4DB2-BD59-A6C34878D82A}">
                    <a16:rowId xmlns:a16="http://schemas.microsoft.com/office/drawing/2014/main" val="3548712724"/>
                  </a:ext>
                </a:extLst>
              </a:tr>
              <a:tr h="796751">
                <a:tc>
                  <a:txBody>
                    <a:bodyPr/>
                    <a:lstStyle/>
                    <a:p>
                      <a:pPr algn="r"/>
                      <a:endParaRPr lang="en-US" sz="1400" dirty="0">
                        <a:solidFill>
                          <a:schemeClr val="tx2"/>
                        </a:solidFill>
                        <a:latin typeface="Lato" panose="020F0502020204030203" pitchFamily="34" charset="0"/>
                      </a:endParaRPr>
                    </a:p>
                  </a:txBody>
                  <a:tcPr/>
                </a:tc>
                <a:tc>
                  <a:txBody>
                    <a:bodyPr/>
                    <a:lstStyle/>
                    <a:p>
                      <a:pPr algn="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1</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2</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3</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4</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5</a:t>
                      </a:r>
                      <a:endParaRPr lang="en-US" sz="1400" dirty="0">
                        <a:solidFill>
                          <a:schemeClr val="tx2"/>
                        </a:solidFill>
                        <a:latin typeface="Lato" panose="020F0502020204030203" pitchFamily="34" charset="0"/>
                      </a:endParaRPr>
                    </a:p>
                  </a:txBody>
                  <a:tcPr/>
                </a:tc>
                <a:extLst>
                  <a:ext uri="{0D108BD9-81ED-4DB2-BD59-A6C34878D82A}">
                    <a16:rowId xmlns:a16="http://schemas.microsoft.com/office/drawing/2014/main" val="2451031838"/>
                  </a:ext>
                </a:extLst>
              </a:tr>
              <a:tr h="796751">
                <a:tc>
                  <a:txBody>
                    <a:bodyPr/>
                    <a:lstStyle/>
                    <a:p>
                      <a:pPr algn="r"/>
                      <a:r>
                        <a:rPr lang="en-US" sz="1400" dirty="0">
                          <a:solidFill>
                            <a:schemeClr val="tx2"/>
                          </a:solidFill>
                        </a:rPr>
                        <a:t>6</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7</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8</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9</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10</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11</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12</a:t>
                      </a:r>
                      <a:endParaRPr lang="en-US" sz="1400" dirty="0">
                        <a:solidFill>
                          <a:schemeClr val="tx2"/>
                        </a:solidFill>
                        <a:latin typeface="Lato" panose="020F0502020204030203" pitchFamily="34" charset="0"/>
                      </a:endParaRPr>
                    </a:p>
                  </a:txBody>
                  <a:tcPr/>
                </a:tc>
                <a:extLst>
                  <a:ext uri="{0D108BD9-81ED-4DB2-BD59-A6C34878D82A}">
                    <a16:rowId xmlns:a16="http://schemas.microsoft.com/office/drawing/2014/main" val="979710897"/>
                  </a:ext>
                </a:extLst>
              </a:tr>
              <a:tr h="796751">
                <a:tc>
                  <a:txBody>
                    <a:bodyPr/>
                    <a:lstStyle/>
                    <a:p>
                      <a:pPr algn="r"/>
                      <a:r>
                        <a:rPr lang="en-US" sz="1400" dirty="0">
                          <a:solidFill>
                            <a:schemeClr val="tx2"/>
                          </a:solidFill>
                        </a:rPr>
                        <a:t>13</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14</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15</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16</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17</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18</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19</a:t>
                      </a:r>
                      <a:endParaRPr lang="en-US" sz="1400" dirty="0">
                        <a:solidFill>
                          <a:schemeClr val="tx2"/>
                        </a:solidFill>
                        <a:latin typeface="Lato" panose="020F0502020204030203" pitchFamily="34" charset="0"/>
                      </a:endParaRPr>
                    </a:p>
                  </a:txBody>
                  <a:tcPr/>
                </a:tc>
                <a:extLst>
                  <a:ext uri="{0D108BD9-81ED-4DB2-BD59-A6C34878D82A}">
                    <a16:rowId xmlns:a16="http://schemas.microsoft.com/office/drawing/2014/main" val="1807103282"/>
                  </a:ext>
                </a:extLst>
              </a:tr>
              <a:tr h="796751">
                <a:tc>
                  <a:txBody>
                    <a:bodyPr/>
                    <a:lstStyle/>
                    <a:p>
                      <a:pPr algn="r"/>
                      <a:r>
                        <a:rPr lang="en-US" sz="1400" dirty="0">
                          <a:solidFill>
                            <a:schemeClr val="tx2"/>
                          </a:solidFill>
                        </a:rPr>
                        <a:t>20</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21</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22</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23</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24</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25</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26</a:t>
                      </a:r>
                      <a:endParaRPr lang="en-US" sz="1400" dirty="0">
                        <a:solidFill>
                          <a:schemeClr val="tx2"/>
                        </a:solidFill>
                        <a:latin typeface="Lato" panose="020F0502020204030203" pitchFamily="34" charset="0"/>
                      </a:endParaRPr>
                    </a:p>
                  </a:txBody>
                  <a:tcPr/>
                </a:tc>
                <a:extLst>
                  <a:ext uri="{0D108BD9-81ED-4DB2-BD59-A6C34878D82A}">
                    <a16:rowId xmlns:a16="http://schemas.microsoft.com/office/drawing/2014/main" val="1740698425"/>
                  </a:ext>
                </a:extLst>
              </a:tr>
              <a:tr h="796751">
                <a:tc>
                  <a:txBody>
                    <a:bodyPr/>
                    <a:lstStyle/>
                    <a:p>
                      <a:pPr algn="r"/>
                      <a:r>
                        <a:rPr lang="en-US" sz="1400" dirty="0">
                          <a:solidFill>
                            <a:schemeClr val="tx2"/>
                          </a:solidFill>
                        </a:rPr>
                        <a:t>27</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28</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29</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30</a:t>
                      </a:r>
                      <a:endParaRPr lang="en-US" sz="1400" dirty="0">
                        <a:solidFill>
                          <a:schemeClr val="tx2"/>
                        </a:solidFill>
                        <a:latin typeface="Lato" panose="020F0502020204030203" pitchFamily="34" charset="0"/>
                      </a:endParaRPr>
                    </a:p>
                  </a:txBody>
                  <a:tcPr/>
                </a:tc>
                <a:tc>
                  <a:txBody>
                    <a:bodyPr/>
                    <a:lstStyle/>
                    <a:p>
                      <a:pPr algn="r"/>
                      <a:r>
                        <a:rPr lang="en-US" sz="1400" dirty="0">
                          <a:solidFill>
                            <a:schemeClr val="tx2"/>
                          </a:solidFill>
                        </a:rPr>
                        <a:t>31</a:t>
                      </a:r>
                      <a:endParaRPr lang="en-US" sz="1400" dirty="0">
                        <a:solidFill>
                          <a:schemeClr val="tx2"/>
                        </a:solidFill>
                        <a:latin typeface="Lato" panose="020F0502020204030203" pitchFamily="34" charset="0"/>
                      </a:endParaRPr>
                    </a:p>
                  </a:txBody>
                  <a:tcPr/>
                </a:tc>
                <a:tc>
                  <a:txBody>
                    <a:bodyPr/>
                    <a:lstStyle/>
                    <a:p>
                      <a:pPr algn="r"/>
                      <a:endParaRPr lang="en-US" sz="1400" dirty="0">
                        <a:solidFill>
                          <a:schemeClr val="tx2"/>
                        </a:solidFill>
                        <a:latin typeface="Lato" panose="020F0502020204030203" pitchFamily="34" charset="0"/>
                      </a:endParaRPr>
                    </a:p>
                  </a:txBody>
                  <a:tcPr/>
                </a:tc>
                <a:tc>
                  <a:txBody>
                    <a:bodyPr/>
                    <a:lstStyle/>
                    <a:p>
                      <a:pPr algn="r"/>
                      <a:endParaRPr lang="en-US" sz="1400" dirty="0">
                        <a:solidFill>
                          <a:schemeClr val="tx2"/>
                        </a:solidFill>
                        <a:latin typeface="Lato" panose="020F0502020204030203" pitchFamily="34" charset="0"/>
                      </a:endParaRPr>
                    </a:p>
                  </a:txBody>
                  <a:tcPr/>
                </a:tc>
                <a:extLst>
                  <a:ext uri="{0D108BD9-81ED-4DB2-BD59-A6C34878D82A}">
                    <a16:rowId xmlns:a16="http://schemas.microsoft.com/office/drawing/2014/main" val="2543572806"/>
                  </a:ext>
                </a:extLst>
              </a:tr>
            </a:tbl>
          </a:graphicData>
        </a:graphic>
      </p:graphicFrame>
      <p:pic>
        <p:nvPicPr>
          <p:cNvPr id="5" name="Picture 4" descr="A green text on a black background&#10;&#10;Description automatically generated">
            <a:extLst>
              <a:ext uri="{FF2B5EF4-FFF2-40B4-BE49-F238E27FC236}">
                <a16:creationId xmlns:a16="http://schemas.microsoft.com/office/drawing/2014/main" id="{72710604-591E-5367-CC9E-DD289AF469F8}"/>
              </a:ext>
            </a:extLst>
          </p:cNvPr>
          <p:cNvPicPr>
            <a:picLocks noChangeAspect="1"/>
          </p:cNvPicPr>
          <p:nvPr/>
        </p:nvPicPr>
        <p:blipFill>
          <a:blip r:embed="rId2"/>
          <a:stretch>
            <a:fillRect/>
          </a:stretch>
        </p:blipFill>
        <p:spPr>
          <a:xfrm>
            <a:off x="7546456" y="1125842"/>
            <a:ext cx="1592515" cy="514738"/>
          </a:xfrm>
          <a:prstGeom prst="rect">
            <a:avLst/>
          </a:prstGeom>
        </p:spPr>
      </p:pic>
      <p:pic>
        <p:nvPicPr>
          <p:cNvPr id="6" name="Graphic 5">
            <a:extLst>
              <a:ext uri="{FF2B5EF4-FFF2-40B4-BE49-F238E27FC236}">
                <a16:creationId xmlns:a16="http://schemas.microsoft.com/office/drawing/2014/main" id="{B0A9BF25-7D0D-E13F-5827-C7D95C455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41690" y="2215655"/>
            <a:ext cx="662354" cy="498844"/>
          </a:xfrm>
          <a:prstGeom prst="rect">
            <a:avLst/>
          </a:prstGeom>
        </p:spPr>
      </p:pic>
      <p:pic>
        <p:nvPicPr>
          <p:cNvPr id="7" name="Picture 6">
            <a:extLst>
              <a:ext uri="{FF2B5EF4-FFF2-40B4-BE49-F238E27FC236}">
                <a16:creationId xmlns:a16="http://schemas.microsoft.com/office/drawing/2014/main" id="{1A8D04B7-7304-58DD-8202-97E9A37C4EC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29893" y="2976110"/>
            <a:ext cx="585826" cy="585826"/>
          </a:xfrm>
          <a:prstGeom prst="rect">
            <a:avLst/>
          </a:prstGeom>
        </p:spPr>
      </p:pic>
      <p:sp>
        <p:nvSpPr>
          <p:cNvPr id="10" name="Arrow: Right 9">
            <a:extLst>
              <a:ext uri="{FF2B5EF4-FFF2-40B4-BE49-F238E27FC236}">
                <a16:creationId xmlns:a16="http://schemas.microsoft.com/office/drawing/2014/main" id="{0B862E74-274D-F5E2-AF64-F202ECB3B632}"/>
              </a:ext>
            </a:extLst>
          </p:cNvPr>
          <p:cNvSpPr/>
          <p:nvPr/>
        </p:nvSpPr>
        <p:spPr>
          <a:xfrm>
            <a:off x="9982199" y="2261263"/>
            <a:ext cx="1831246" cy="407628"/>
          </a:xfrm>
          <a:prstGeom prst="rightArrow">
            <a:avLst>
              <a:gd name="adj1" fmla="val 42152"/>
              <a:gd name="adj2" fmla="val 47581"/>
            </a:avLst>
          </a:prstGeom>
          <a:solidFill>
            <a:srgbClr val="E52E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47AF9999-579F-C2FD-CD3C-8FC896FA9ECF}"/>
              </a:ext>
            </a:extLst>
          </p:cNvPr>
          <p:cNvSpPr/>
          <p:nvPr/>
        </p:nvSpPr>
        <p:spPr>
          <a:xfrm>
            <a:off x="4868567" y="4769331"/>
            <a:ext cx="6948294" cy="407628"/>
          </a:xfrm>
          <a:prstGeom prst="rightArrow">
            <a:avLst>
              <a:gd name="adj1" fmla="val 42152"/>
              <a:gd name="adj2" fmla="val 47581"/>
            </a:avLst>
          </a:prstGeom>
          <a:solidFill>
            <a:srgbClr val="BECD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6A610A30-874B-3533-9B3C-11B4A66FFB59}"/>
              </a:ext>
            </a:extLst>
          </p:cNvPr>
          <p:cNvSpPr/>
          <p:nvPr/>
        </p:nvSpPr>
        <p:spPr>
          <a:xfrm>
            <a:off x="4868567" y="5568436"/>
            <a:ext cx="2899120" cy="407628"/>
          </a:xfrm>
          <a:prstGeom prst="rightArrow">
            <a:avLst>
              <a:gd name="adj1" fmla="val 42152"/>
              <a:gd name="adj2" fmla="val 47581"/>
            </a:avLst>
          </a:prstGeom>
          <a:solidFill>
            <a:srgbClr val="BECD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8C14E8-7489-0648-FC9A-6CDD378EA01A}"/>
              </a:ext>
            </a:extLst>
          </p:cNvPr>
          <p:cNvSpPr/>
          <p:nvPr/>
        </p:nvSpPr>
        <p:spPr>
          <a:xfrm>
            <a:off x="8855342" y="2057400"/>
            <a:ext cx="1035050" cy="790575"/>
          </a:xfrm>
          <a:prstGeom prst="rect">
            <a:avLst/>
          </a:prstGeom>
          <a:noFill/>
          <a:ln w="76200">
            <a:solidFill>
              <a:srgbClr val="E52E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5E47FF60-E44B-1AA1-C129-DDB91ADB9DA9}"/>
              </a:ext>
            </a:extLst>
          </p:cNvPr>
          <p:cNvSpPr/>
          <p:nvPr/>
        </p:nvSpPr>
        <p:spPr>
          <a:xfrm>
            <a:off x="4793862" y="3065209"/>
            <a:ext cx="1869514" cy="407628"/>
          </a:xfrm>
          <a:prstGeom prst="rightArrow">
            <a:avLst>
              <a:gd name="adj1" fmla="val 42152"/>
              <a:gd name="adj2" fmla="val 47581"/>
            </a:avLst>
          </a:prstGeom>
          <a:solidFill>
            <a:srgbClr val="E52E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E0F6E3CC-A2B3-512D-2518-EC7506EDF4C2}"/>
              </a:ext>
            </a:extLst>
          </p:cNvPr>
          <p:cNvSpPr/>
          <p:nvPr/>
        </p:nvSpPr>
        <p:spPr>
          <a:xfrm>
            <a:off x="4865151" y="3917270"/>
            <a:ext cx="6948294" cy="407628"/>
          </a:xfrm>
          <a:prstGeom prst="rightArrow">
            <a:avLst>
              <a:gd name="adj1" fmla="val 42152"/>
              <a:gd name="adj2" fmla="val 47581"/>
            </a:avLst>
          </a:prstGeom>
          <a:solidFill>
            <a:srgbClr val="BECD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4B8A099B-6345-632F-6B7A-408ED4B8E2C7}"/>
              </a:ext>
            </a:extLst>
          </p:cNvPr>
          <p:cNvSpPr/>
          <p:nvPr/>
        </p:nvSpPr>
        <p:spPr>
          <a:xfrm>
            <a:off x="7982236" y="3092427"/>
            <a:ext cx="3831209" cy="407628"/>
          </a:xfrm>
          <a:prstGeom prst="rightArrow">
            <a:avLst>
              <a:gd name="adj1" fmla="val 42152"/>
              <a:gd name="adj2" fmla="val 47581"/>
            </a:avLst>
          </a:prstGeom>
          <a:solidFill>
            <a:srgbClr val="BECD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52D8DB7A-13F2-577C-2556-5773CDA7EFDB}"/>
              </a:ext>
            </a:extLst>
          </p:cNvPr>
          <p:cNvGrpSpPr/>
          <p:nvPr/>
        </p:nvGrpSpPr>
        <p:grpSpPr>
          <a:xfrm>
            <a:off x="626750" y="3216014"/>
            <a:ext cx="3871884" cy="3514262"/>
            <a:chOff x="1083872" y="3797599"/>
            <a:chExt cx="2773996" cy="2381267"/>
          </a:xfrm>
        </p:grpSpPr>
        <p:pic>
          <p:nvPicPr>
            <p:cNvPr id="23" name="Picture 22" descr="A computer with a cartoon character on it&#10;&#10;AI-generated content may be incorrect.">
              <a:extLst>
                <a:ext uri="{FF2B5EF4-FFF2-40B4-BE49-F238E27FC236}">
                  <a16:creationId xmlns:a16="http://schemas.microsoft.com/office/drawing/2014/main" id="{BA13A23F-84C4-18EF-50A8-090E08EFD8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872" y="3797599"/>
              <a:ext cx="2381267" cy="2381267"/>
            </a:xfrm>
            <a:prstGeom prst="rect">
              <a:avLst/>
            </a:prstGeom>
          </p:spPr>
        </p:pic>
        <p:pic>
          <p:nvPicPr>
            <p:cNvPr id="21" name="Picture 20" descr="A phone with numbers on the screen&#10;&#10;AI-generated content may be incorrect.">
              <a:extLst>
                <a:ext uri="{FF2B5EF4-FFF2-40B4-BE49-F238E27FC236}">
                  <a16:creationId xmlns:a16="http://schemas.microsoft.com/office/drawing/2014/main" id="{139F64BF-0CE9-3B87-5824-F0A0381998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8144" y="4649209"/>
              <a:ext cx="1209724" cy="1209724"/>
            </a:xfrm>
            <a:prstGeom prst="rect">
              <a:avLst/>
            </a:prstGeom>
          </p:spPr>
        </p:pic>
      </p:grpSp>
    </p:spTree>
    <p:extLst>
      <p:ext uri="{BB962C8B-B14F-4D97-AF65-F5344CB8AC3E}">
        <p14:creationId xmlns:p14="http://schemas.microsoft.com/office/powerpoint/2010/main" val="67428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9F8C4-434B-D9F9-AA97-92AF830061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C1DF64-77A0-D58F-A649-1FF36C52ACBC}"/>
              </a:ext>
            </a:extLst>
          </p:cNvPr>
          <p:cNvSpPr>
            <a:spLocks noGrp="1"/>
          </p:cNvSpPr>
          <p:nvPr>
            <p:ph type="title"/>
          </p:nvPr>
        </p:nvSpPr>
        <p:spPr/>
        <p:txBody>
          <a:bodyPr anchor="ctr"/>
          <a:lstStyle/>
          <a:p>
            <a:r>
              <a:rPr lang="en-US"/>
              <a:t>Placing a Ticket Online</a:t>
            </a:r>
          </a:p>
        </p:txBody>
      </p:sp>
      <p:sp>
        <p:nvSpPr>
          <p:cNvPr id="3" name="TextBox 2">
            <a:extLst>
              <a:ext uri="{FF2B5EF4-FFF2-40B4-BE49-F238E27FC236}">
                <a16:creationId xmlns:a16="http://schemas.microsoft.com/office/drawing/2014/main" id="{189AE262-C586-D913-0AD3-EDC2B2A182E0}"/>
              </a:ext>
            </a:extLst>
          </p:cNvPr>
          <p:cNvSpPr txBox="1"/>
          <p:nvPr/>
        </p:nvSpPr>
        <p:spPr>
          <a:xfrm>
            <a:off x="381000" y="1295400"/>
            <a:ext cx="9296400" cy="2925160"/>
          </a:xfrm>
          <a:prstGeom prst="rect">
            <a:avLst/>
          </a:prstGeom>
          <a:noFill/>
        </p:spPr>
        <p:txBody>
          <a:bodyPr wrap="square" rtlCol="0">
            <a:spAutoFit/>
          </a:bodyPr>
          <a:lstStyle/>
          <a:p>
            <a:pPr marL="548640" indent="-548640">
              <a:lnSpc>
                <a:spcPct val="114000"/>
              </a:lnSpc>
              <a:buFont typeface="Wingdings" panose="05000000000000000000" pitchFamily="2" charset="2"/>
              <a:buChar char="q"/>
            </a:pPr>
            <a:r>
              <a:rPr lang="en-US" sz="3600" dirty="0"/>
              <a:t>Click “Submit Request” </a:t>
            </a:r>
            <a:br>
              <a:rPr lang="en-US" sz="3600" dirty="0"/>
            </a:br>
            <a:r>
              <a:rPr lang="en-US" sz="3600" dirty="0"/>
              <a:t>at missdig811.org</a:t>
            </a:r>
          </a:p>
          <a:p>
            <a:pPr marL="285750" indent="-548640">
              <a:lnSpc>
                <a:spcPct val="150000"/>
              </a:lnSpc>
              <a:buFont typeface="Wingdings" panose="05000000000000000000" pitchFamily="2" charset="2"/>
              <a:buChar char="q"/>
            </a:pPr>
            <a:r>
              <a:rPr lang="en-US" sz="3600" dirty="0"/>
              <a:t>Log into OneCallAccess</a:t>
            </a:r>
          </a:p>
          <a:p>
            <a:pPr marL="285750" indent="-548640">
              <a:lnSpc>
                <a:spcPct val="150000"/>
              </a:lnSpc>
              <a:buFont typeface="Wingdings" panose="05000000000000000000" pitchFamily="2" charset="2"/>
              <a:buChar char="q"/>
            </a:pPr>
            <a:r>
              <a:rPr lang="en-US" sz="3600" dirty="0"/>
              <a:t>Select “New Ticket”  </a:t>
            </a:r>
          </a:p>
        </p:txBody>
      </p:sp>
      <p:pic>
        <p:nvPicPr>
          <p:cNvPr id="5" name="Picture 4">
            <a:extLst>
              <a:ext uri="{FF2B5EF4-FFF2-40B4-BE49-F238E27FC236}">
                <a16:creationId xmlns:a16="http://schemas.microsoft.com/office/drawing/2014/main" id="{B00C29C7-04CF-757F-7D73-EA32EF58EC32}"/>
              </a:ext>
            </a:extLst>
          </p:cNvPr>
          <p:cNvPicPr>
            <a:picLocks noChangeAspect="1"/>
          </p:cNvPicPr>
          <p:nvPr/>
        </p:nvPicPr>
        <p:blipFill rotWithShape="1">
          <a:blip r:embed="rId3"/>
          <a:srcRect l="4408" t="2892" r="6181" b="4900"/>
          <a:stretch/>
        </p:blipFill>
        <p:spPr>
          <a:xfrm>
            <a:off x="7827264" y="1143001"/>
            <a:ext cx="3299915" cy="4894446"/>
          </a:xfrm>
          <a:prstGeom prst="rect">
            <a:avLst/>
          </a:prstGeom>
          <a:ln w="38100" cap="sq">
            <a:noFill/>
            <a:prstDash val="solid"/>
            <a:miter lim="800000"/>
          </a:ln>
          <a:effectLst>
            <a:outerShdw blurRad="50800" dist="38100" dir="2700000" algn="tl" rotWithShape="0">
              <a:prstClr val="black">
                <a:alpha val="40000"/>
              </a:prstClr>
            </a:outerShdw>
          </a:effectLst>
        </p:spPr>
      </p:pic>
      <p:pic>
        <p:nvPicPr>
          <p:cNvPr id="11" name="Graphic 10" descr="Checkmark with solid fill">
            <a:extLst>
              <a:ext uri="{FF2B5EF4-FFF2-40B4-BE49-F238E27FC236}">
                <a16:creationId xmlns:a16="http://schemas.microsoft.com/office/drawing/2014/main" id="{D538B44D-7EB9-0061-6533-D43C431F2B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85752">
            <a:off x="398507" y="1334938"/>
            <a:ext cx="641696" cy="6416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2597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FA4C2-5884-5F61-B233-D3B24BEBA6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95719-0278-212F-BE69-D2EC4ABE3B6E}"/>
              </a:ext>
            </a:extLst>
          </p:cNvPr>
          <p:cNvSpPr>
            <a:spLocks noGrp="1"/>
          </p:cNvSpPr>
          <p:nvPr>
            <p:ph type="title"/>
          </p:nvPr>
        </p:nvSpPr>
        <p:spPr/>
        <p:txBody>
          <a:bodyPr anchor="ctr"/>
          <a:lstStyle/>
          <a:p>
            <a:r>
              <a:rPr lang="en-US"/>
              <a:t>Placing a Ticket Online</a:t>
            </a:r>
          </a:p>
        </p:txBody>
      </p:sp>
      <p:pic>
        <p:nvPicPr>
          <p:cNvPr id="6" name="Picture 5">
            <a:extLst>
              <a:ext uri="{FF2B5EF4-FFF2-40B4-BE49-F238E27FC236}">
                <a16:creationId xmlns:a16="http://schemas.microsoft.com/office/drawing/2014/main" id="{6B9B4022-D246-8665-A499-639AA5ACFC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940" y="1295400"/>
            <a:ext cx="9753599" cy="48006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0BAD909F-9260-1264-4E6B-499C56ABA100}"/>
              </a:ext>
            </a:extLst>
          </p:cNvPr>
          <p:cNvSpPr txBox="1"/>
          <p:nvPr/>
        </p:nvSpPr>
        <p:spPr>
          <a:xfrm>
            <a:off x="325461" y="1261892"/>
            <a:ext cx="5770539" cy="2925160"/>
          </a:xfrm>
          <a:prstGeom prst="rect">
            <a:avLst/>
          </a:prstGeom>
          <a:solidFill>
            <a:schemeClr val="bg1">
              <a:alpha val="80000"/>
            </a:schemeClr>
          </a:solidFill>
          <a:effectLst>
            <a:outerShdw blurRad="50800" dist="38100" dir="2700000" algn="tl" rotWithShape="0">
              <a:prstClr val="black">
                <a:alpha val="40000"/>
              </a:prstClr>
            </a:outerShdw>
          </a:effectLst>
        </p:spPr>
        <p:txBody>
          <a:bodyPr wrap="square" rtlCol="0">
            <a:spAutoFit/>
          </a:bodyPr>
          <a:lstStyle>
            <a:defPPr>
              <a:defRPr lang="en-US"/>
            </a:defPPr>
            <a:lvl1pPr marL="285750" indent="-548640">
              <a:lnSpc>
                <a:spcPct val="150000"/>
              </a:lnSpc>
              <a:buFont typeface="Wingdings" panose="05000000000000000000" pitchFamily="2" charset="2"/>
              <a:buChar char="q"/>
              <a:defRPr sz="3600"/>
            </a:lvl1pPr>
          </a:lstStyle>
          <a:p>
            <a:pPr marL="548640">
              <a:lnSpc>
                <a:spcPct val="114000"/>
              </a:lnSpc>
            </a:pPr>
            <a:r>
              <a:rPr lang="en-US" dirty="0"/>
              <a:t>Click “Submit Request” </a:t>
            </a:r>
            <a:br>
              <a:rPr lang="en-US" dirty="0"/>
            </a:br>
            <a:r>
              <a:rPr lang="en-US" dirty="0"/>
              <a:t>at missdig811.org</a:t>
            </a:r>
          </a:p>
          <a:p>
            <a:r>
              <a:rPr lang="en-US" dirty="0"/>
              <a:t>Log into OneCallAccess</a:t>
            </a:r>
          </a:p>
          <a:p>
            <a:r>
              <a:rPr lang="en-US" dirty="0"/>
              <a:t>Select “New Ticket”  </a:t>
            </a:r>
          </a:p>
        </p:txBody>
      </p:sp>
      <p:pic>
        <p:nvPicPr>
          <p:cNvPr id="11" name="Graphic 10" descr="Checkmark with solid fill">
            <a:extLst>
              <a:ext uri="{FF2B5EF4-FFF2-40B4-BE49-F238E27FC236}">
                <a16:creationId xmlns:a16="http://schemas.microsoft.com/office/drawing/2014/main" id="{4BD171A0-FE33-E6F2-0B2D-A5CD9A9409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85752">
            <a:off x="339746" y="1186683"/>
            <a:ext cx="641696" cy="641696"/>
          </a:xfrm>
          <a:prstGeom prst="rect">
            <a:avLst/>
          </a:prstGeom>
          <a:effectLst>
            <a:outerShdw blurRad="50800" dist="38100" dir="2700000" algn="tl" rotWithShape="0">
              <a:prstClr val="black">
                <a:alpha val="40000"/>
              </a:prstClr>
            </a:outerShdw>
          </a:effectLst>
        </p:spPr>
      </p:pic>
      <p:pic>
        <p:nvPicPr>
          <p:cNvPr id="4" name="Graphic 3" descr="Checkmark with solid fill">
            <a:extLst>
              <a:ext uri="{FF2B5EF4-FFF2-40B4-BE49-F238E27FC236}">
                <a16:creationId xmlns:a16="http://schemas.microsoft.com/office/drawing/2014/main" id="{23B04849-6573-3A17-D03E-3BB047BF76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85752">
            <a:off x="338666" y="2535051"/>
            <a:ext cx="641696" cy="6416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3182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0EAB9D7C-1B37-E6D9-C814-EEB250CB89EA}"/>
              </a:ext>
            </a:extLst>
          </p:cNvPr>
          <p:cNvPicPr>
            <a:picLocks noGrp="1" noChangeAspect="1"/>
          </p:cNvPicPr>
          <p:nvPr>
            <p:ph idx="1"/>
          </p:nvPr>
        </p:nvPicPr>
        <p:blipFill>
          <a:blip r:embed="rId3"/>
          <a:stretch/>
        </p:blipFill>
        <p:spPr>
          <a:xfrm>
            <a:off x="8618239" y="1324610"/>
            <a:ext cx="2564409" cy="4526280"/>
          </a:xfr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55EAB597-478C-8A49-0ADE-44662A784009}"/>
              </a:ext>
            </a:extLst>
          </p:cNvPr>
          <p:cNvSpPr>
            <a:spLocks noGrp="1"/>
          </p:cNvSpPr>
          <p:nvPr>
            <p:ph type="title"/>
          </p:nvPr>
        </p:nvSpPr>
        <p:spPr/>
        <p:txBody>
          <a:bodyPr/>
          <a:lstStyle/>
          <a:p>
            <a:r>
              <a:rPr lang="en-US" dirty="0"/>
              <a:t>Ticket Type</a:t>
            </a:r>
          </a:p>
        </p:txBody>
      </p:sp>
      <p:sp>
        <p:nvSpPr>
          <p:cNvPr id="18" name="Rectangle: Rounded Corners 17">
            <a:extLst>
              <a:ext uri="{FF2B5EF4-FFF2-40B4-BE49-F238E27FC236}">
                <a16:creationId xmlns:a16="http://schemas.microsoft.com/office/drawing/2014/main" id="{BF9CA2C3-D0C1-14C4-7F2D-0168DE31F8E5}"/>
              </a:ext>
            </a:extLst>
          </p:cNvPr>
          <p:cNvSpPr/>
          <p:nvPr/>
        </p:nvSpPr>
        <p:spPr>
          <a:xfrm>
            <a:off x="337206" y="1828799"/>
            <a:ext cx="7535778" cy="137160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tx1"/>
                </a:solidFill>
              </a:rPr>
              <a:t>Projects taking </a:t>
            </a:r>
            <a:r>
              <a:rPr lang="en-US" sz="2000" b="1" dirty="0">
                <a:solidFill>
                  <a:schemeClr val="tx1"/>
                </a:solidFill>
              </a:rPr>
              <a:t>21 days or less </a:t>
            </a:r>
            <a:r>
              <a:rPr lang="en-US" sz="2000" dirty="0">
                <a:solidFill>
                  <a:schemeClr val="tx1"/>
                </a:solidFill>
              </a:rPr>
              <a:t>to complete</a:t>
            </a:r>
          </a:p>
          <a:p>
            <a:pPr marL="342900" indent="-342900">
              <a:buFont typeface="Arial" panose="020B0604020202020204" pitchFamily="34" charset="0"/>
              <a:buChar char="•"/>
            </a:pPr>
            <a:r>
              <a:rPr lang="en-US" sz="2000" b="1" dirty="0">
                <a:solidFill>
                  <a:schemeClr val="tx1"/>
                </a:solidFill>
              </a:rPr>
              <a:t>Most single address tickets are 21-Day Tickets</a:t>
            </a:r>
          </a:p>
          <a:p>
            <a:pPr marL="342900" indent="-342900">
              <a:buFont typeface="Arial" panose="020B0604020202020204" pitchFamily="34" charset="0"/>
              <a:buChar char="•"/>
            </a:pPr>
            <a:r>
              <a:rPr lang="en-US" sz="2000" dirty="0">
                <a:solidFill>
                  <a:schemeClr val="tx1"/>
                </a:solidFill>
              </a:rPr>
              <a:t>May be placed by </a:t>
            </a:r>
            <a:r>
              <a:rPr lang="en-US" sz="2000" b="1" dirty="0">
                <a:solidFill>
                  <a:schemeClr val="tx1"/>
                </a:solidFill>
              </a:rPr>
              <a:t>all users</a:t>
            </a:r>
          </a:p>
        </p:txBody>
      </p:sp>
      <p:sp>
        <p:nvSpPr>
          <p:cNvPr id="19" name="Rectangle: Rounded Corners 18">
            <a:extLst>
              <a:ext uri="{FF2B5EF4-FFF2-40B4-BE49-F238E27FC236}">
                <a16:creationId xmlns:a16="http://schemas.microsoft.com/office/drawing/2014/main" id="{6E271F53-84FD-292E-01E0-5923A8BBC15E}"/>
              </a:ext>
            </a:extLst>
          </p:cNvPr>
          <p:cNvSpPr/>
          <p:nvPr/>
        </p:nvSpPr>
        <p:spPr>
          <a:xfrm>
            <a:off x="337205" y="4190656"/>
            <a:ext cx="7535777" cy="215735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tx1"/>
                </a:solidFill>
              </a:rPr>
              <a:t>Projects taking </a:t>
            </a:r>
            <a:r>
              <a:rPr lang="en-US" sz="2000" b="1" dirty="0">
                <a:solidFill>
                  <a:schemeClr val="tx1"/>
                </a:solidFill>
              </a:rPr>
              <a:t>more than 21 days of digging </a:t>
            </a:r>
            <a:r>
              <a:rPr lang="en-US" sz="2000" dirty="0">
                <a:solidFill>
                  <a:schemeClr val="tx1"/>
                </a:solidFill>
              </a:rPr>
              <a:t>to complete. </a:t>
            </a:r>
          </a:p>
          <a:p>
            <a:pPr marL="342900" indent="-342900">
              <a:buFont typeface="Arial" panose="020B0604020202020204" pitchFamily="34" charset="0"/>
              <a:buChar char="•"/>
            </a:pPr>
            <a:r>
              <a:rPr lang="en-US" sz="2000" dirty="0">
                <a:solidFill>
                  <a:schemeClr val="accent4"/>
                </a:solidFill>
              </a:rPr>
              <a:t>Not a substitute for not knowing when your project will start. </a:t>
            </a:r>
          </a:p>
          <a:p>
            <a:pPr marL="342900" indent="-342900">
              <a:buFont typeface="Arial" panose="020B0604020202020204" pitchFamily="34" charset="0"/>
              <a:buChar char="•"/>
            </a:pPr>
            <a:r>
              <a:rPr lang="en-US" sz="2000" dirty="0">
                <a:solidFill>
                  <a:schemeClr val="tx1"/>
                </a:solidFill>
              </a:rPr>
              <a:t>May be placed by </a:t>
            </a:r>
            <a:r>
              <a:rPr lang="en-US" sz="2000" b="1" dirty="0">
                <a:solidFill>
                  <a:schemeClr val="tx1"/>
                </a:solidFill>
              </a:rPr>
              <a:t>External Plus users </a:t>
            </a:r>
            <a:r>
              <a:rPr lang="en-US" sz="2000" dirty="0">
                <a:solidFill>
                  <a:schemeClr val="tx1"/>
                </a:solidFill>
              </a:rPr>
              <a:t>and </a:t>
            </a:r>
            <a:r>
              <a:rPr lang="en-US" sz="2000" b="1" dirty="0">
                <a:solidFill>
                  <a:schemeClr val="tx1"/>
                </a:solidFill>
              </a:rPr>
              <a:t>Notification System Representatives. </a:t>
            </a:r>
          </a:p>
        </p:txBody>
      </p:sp>
      <p:sp>
        <p:nvSpPr>
          <p:cNvPr id="20" name="Rectangle: Rounded Corners 19">
            <a:extLst>
              <a:ext uri="{FF2B5EF4-FFF2-40B4-BE49-F238E27FC236}">
                <a16:creationId xmlns:a16="http://schemas.microsoft.com/office/drawing/2014/main" id="{7B952D7A-FAD0-5CAD-D731-285D1D3E018A}"/>
              </a:ext>
            </a:extLst>
          </p:cNvPr>
          <p:cNvSpPr/>
          <p:nvPr/>
        </p:nvSpPr>
        <p:spPr>
          <a:xfrm>
            <a:off x="1889012" y="1243421"/>
            <a:ext cx="4432162" cy="687113"/>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mj-lt"/>
              </a:rPr>
              <a:t>21-Day Tickets</a:t>
            </a:r>
          </a:p>
        </p:txBody>
      </p:sp>
      <p:sp>
        <p:nvSpPr>
          <p:cNvPr id="21" name="Rectangle: Rounded Corners 20">
            <a:extLst>
              <a:ext uri="{FF2B5EF4-FFF2-40B4-BE49-F238E27FC236}">
                <a16:creationId xmlns:a16="http://schemas.microsoft.com/office/drawing/2014/main" id="{FDC10209-877D-63C9-BEFE-62D83E1FD3E1}"/>
              </a:ext>
            </a:extLst>
          </p:cNvPr>
          <p:cNvSpPr/>
          <p:nvPr/>
        </p:nvSpPr>
        <p:spPr>
          <a:xfrm>
            <a:off x="1889012" y="3847099"/>
            <a:ext cx="4432162" cy="687113"/>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mj-lt"/>
              </a:rPr>
              <a:t>180-Day Tickets</a:t>
            </a:r>
          </a:p>
        </p:txBody>
      </p:sp>
    </p:spTree>
    <p:extLst>
      <p:ext uri="{BB962C8B-B14F-4D97-AF65-F5344CB8AC3E}">
        <p14:creationId xmlns:p14="http://schemas.microsoft.com/office/powerpoint/2010/main" val="323192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B8222E38-E258-22A1-B45E-04D6DDB52BF4}"/>
              </a:ext>
            </a:extLst>
          </p:cNvPr>
          <p:cNvPicPr>
            <a:picLocks noGrp="1" noChangeAspect="1"/>
          </p:cNvPicPr>
          <p:nvPr>
            <p:ph idx="1"/>
          </p:nvPr>
        </p:nvPicPr>
        <p:blipFill>
          <a:blip r:embed="rId3"/>
          <a:stretch/>
        </p:blipFill>
        <p:spPr>
          <a:xfrm>
            <a:off x="5002713" y="1104900"/>
            <a:ext cx="2892515" cy="5105400"/>
          </a:xfrm>
        </p:spPr>
      </p:pic>
      <p:sp>
        <p:nvSpPr>
          <p:cNvPr id="2" name="Title 1">
            <a:extLst>
              <a:ext uri="{FF2B5EF4-FFF2-40B4-BE49-F238E27FC236}">
                <a16:creationId xmlns:a16="http://schemas.microsoft.com/office/drawing/2014/main" id="{5EFBA448-AF2F-E369-91A9-1D1B6D1233ED}"/>
              </a:ext>
            </a:extLst>
          </p:cNvPr>
          <p:cNvSpPr>
            <a:spLocks noGrp="1"/>
          </p:cNvSpPr>
          <p:nvPr>
            <p:ph type="title"/>
          </p:nvPr>
        </p:nvSpPr>
        <p:spPr/>
        <p:txBody>
          <a:bodyPr/>
          <a:lstStyle/>
          <a:p>
            <a:r>
              <a:rPr lang="en-US"/>
              <a:t>Ticket Details</a:t>
            </a:r>
          </a:p>
        </p:txBody>
      </p:sp>
      <p:pic>
        <p:nvPicPr>
          <p:cNvPr id="7" name="Content Placeholder 5" descr="A screenshot of a computer&#10;&#10;Description automatically generated">
            <a:extLst>
              <a:ext uri="{FF2B5EF4-FFF2-40B4-BE49-F238E27FC236}">
                <a16:creationId xmlns:a16="http://schemas.microsoft.com/office/drawing/2014/main" id="{75B309DB-EC5A-45E5-B96C-DA465E7D2C56}"/>
              </a:ext>
            </a:extLst>
          </p:cNvPr>
          <p:cNvPicPr>
            <a:picLocks noChangeAspect="1"/>
          </p:cNvPicPr>
          <p:nvPr/>
        </p:nvPicPr>
        <p:blipFill>
          <a:blip r:embed="rId3"/>
          <a:srcRect l="-594" t="48868" r="24555" b="383"/>
          <a:stretch/>
        </p:blipFill>
        <p:spPr>
          <a:xfrm>
            <a:off x="7615391" y="1259248"/>
            <a:ext cx="3953256" cy="4657004"/>
          </a:xfrm>
          <a:prstGeom prst="rect">
            <a:avLst/>
          </a:prstGeom>
        </p:spPr>
      </p:pic>
      <p:pic>
        <p:nvPicPr>
          <p:cNvPr id="9" name="Graphic 8" descr="Cursor with solid fill">
            <a:extLst>
              <a:ext uri="{FF2B5EF4-FFF2-40B4-BE49-F238E27FC236}">
                <a16:creationId xmlns:a16="http://schemas.microsoft.com/office/drawing/2014/main" id="{26454E69-1DBC-79D1-1B0F-A26C04F234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34570" y="2237053"/>
            <a:ext cx="914400" cy="914400"/>
          </a:xfrm>
          <a:prstGeom prst="rect">
            <a:avLst/>
          </a:prstGeom>
        </p:spPr>
      </p:pic>
      <p:pic>
        <p:nvPicPr>
          <p:cNvPr id="10" name="Graphic 9" descr="Cursor with solid fill">
            <a:extLst>
              <a:ext uri="{FF2B5EF4-FFF2-40B4-BE49-F238E27FC236}">
                <a16:creationId xmlns:a16="http://schemas.microsoft.com/office/drawing/2014/main" id="{527449E0-DFB2-8399-9247-E55BB4456D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090663">
            <a:off x="9447915" y="5445745"/>
            <a:ext cx="914400" cy="914400"/>
          </a:xfrm>
          <a:prstGeom prst="rect">
            <a:avLst/>
          </a:prstGeom>
        </p:spPr>
      </p:pic>
      <p:sp>
        <p:nvSpPr>
          <p:cNvPr id="3" name="Content Placeholder 2">
            <a:extLst>
              <a:ext uri="{FF2B5EF4-FFF2-40B4-BE49-F238E27FC236}">
                <a16:creationId xmlns:a16="http://schemas.microsoft.com/office/drawing/2014/main" id="{73464E46-0188-7718-CA39-978667E2E0F2}"/>
              </a:ext>
            </a:extLst>
          </p:cNvPr>
          <p:cNvSpPr txBox="1">
            <a:spLocks/>
          </p:cNvSpPr>
          <p:nvPr/>
        </p:nvSpPr>
        <p:spPr>
          <a:xfrm>
            <a:off x="286829" y="1092147"/>
            <a:ext cx="4290794" cy="5105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Fill out the rest of the ticket details, including:</a:t>
            </a:r>
          </a:p>
          <a:p>
            <a:pPr lvl="1"/>
            <a:r>
              <a:rPr lang="en-US" dirty="0"/>
              <a:t>Type of Work &amp; Activity</a:t>
            </a:r>
          </a:p>
          <a:p>
            <a:pPr lvl="1"/>
            <a:r>
              <a:rPr lang="en-US" dirty="0"/>
              <a:t>Excavation Method &amp; Depth</a:t>
            </a:r>
          </a:p>
          <a:p>
            <a:pPr lvl="1"/>
            <a:r>
              <a:rPr lang="en-US" dirty="0"/>
              <a:t>Start &amp; End Dates</a:t>
            </a:r>
          </a:p>
          <a:p>
            <a:pPr lvl="1"/>
            <a:r>
              <a:rPr lang="en-US" dirty="0"/>
              <a:t>Onsite Contact Info</a:t>
            </a:r>
          </a:p>
          <a:p>
            <a:r>
              <a:rPr lang="en-US" dirty="0"/>
              <a:t>Click “Next” to continue</a:t>
            </a:r>
          </a:p>
          <a:p>
            <a:pPr lvl="1"/>
            <a:endParaRPr lang="en-US" dirty="0"/>
          </a:p>
          <a:p>
            <a:endParaRPr lang="en-US" dirty="0"/>
          </a:p>
        </p:txBody>
      </p:sp>
    </p:spTree>
    <p:extLst>
      <p:ext uri="{BB962C8B-B14F-4D97-AF65-F5344CB8AC3E}">
        <p14:creationId xmlns:p14="http://schemas.microsoft.com/office/powerpoint/2010/main" val="286656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AD5A0D-5A26-827E-3774-DF8838D80046}"/>
              </a:ext>
            </a:extLst>
          </p:cNvPr>
          <p:cNvPicPr>
            <a:picLocks noChangeAspect="1"/>
          </p:cNvPicPr>
          <p:nvPr/>
        </p:nvPicPr>
        <p:blipFill>
          <a:blip r:embed="rId3">
            <a:extLst>
              <a:ext uri="{28A0092B-C50C-407E-A947-70E740481C1C}">
                <a14:useLocalDpi xmlns:a14="http://schemas.microsoft.com/office/drawing/2010/main" val="0"/>
              </a:ext>
            </a:extLst>
          </a:blip>
          <a:srcRect l="616" t="2000" r="1273" b="2000"/>
          <a:stretch/>
        </p:blipFill>
        <p:spPr>
          <a:xfrm>
            <a:off x="895855" y="1066800"/>
            <a:ext cx="10400289" cy="5025643"/>
          </a:xfrm>
          <a:prstGeom prst="rect">
            <a:avLst/>
          </a:prstGeom>
          <a:ln w="38100" cap="sq">
            <a:noFill/>
            <a:prstDash val="solid"/>
            <a:miter lim="800000"/>
          </a:ln>
          <a:effectLst>
            <a:outerShdw blurRad="50800" dist="38100" algn="l" rotWithShape="0">
              <a:prstClr val="black">
                <a:alpha val="40000"/>
              </a:prstClr>
            </a:outerShdw>
          </a:effectLst>
        </p:spPr>
      </p:pic>
      <p:sp>
        <p:nvSpPr>
          <p:cNvPr id="2" name="Title 1">
            <a:extLst>
              <a:ext uri="{FF2B5EF4-FFF2-40B4-BE49-F238E27FC236}">
                <a16:creationId xmlns:a16="http://schemas.microsoft.com/office/drawing/2014/main" id="{AF3D68EA-A90E-61D1-704D-3CB11884DC36}"/>
              </a:ext>
            </a:extLst>
          </p:cNvPr>
          <p:cNvSpPr>
            <a:spLocks noGrp="1"/>
          </p:cNvSpPr>
          <p:nvPr>
            <p:ph type="title"/>
          </p:nvPr>
        </p:nvSpPr>
        <p:spPr/>
        <p:txBody>
          <a:bodyPr/>
          <a:lstStyle/>
          <a:p>
            <a:r>
              <a:rPr lang="en-US" dirty="0"/>
              <a:t>Search For Your Dig Site</a:t>
            </a:r>
          </a:p>
        </p:txBody>
      </p:sp>
      <p:sp>
        <p:nvSpPr>
          <p:cNvPr id="7" name="Rectangle: Rounded Corners 6">
            <a:extLst>
              <a:ext uri="{FF2B5EF4-FFF2-40B4-BE49-F238E27FC236}">
                <a16:creationId xmlns:a16="http://schemas.microsoft.com/office/drawing/2014/main" id="{7F93BDB7-2C99-40FB-66BE-AD91C0FDCE7D}"/>
              </a:ext>
            </a:extLst>
          </p:cNvPr>
          <p:cNvSpPr/>
          <p:nvPr/>
        </p:nvSpPr>
        <p:spPr>
          <a:xfrm>
            <a:off x="4611108" y="1936011"/>
            <a:ext cx="2029838" cy="1030863"/>
          </a:xfrm>
          <a:prstGeom prst="roundRect">
            <a:avLst/>
          </a:prstGeom>
          <a:solidFill>
            <a:schemeClr val="accent3"/>
          </a:solidFill>
          <a:ln w="57150">
            <a:solidFill>
              <a:schemeClr val="accent3"/>
            </a:solidFill>
            <a:headEnd type="none" w="med" len="med"/>
            <a:tailEnd type="arrow" w="med" len="med"/>
          </a:ln>
        </p:spPr>
        <p:style>
          <a:lnRef idx="0">
            <a:scrgbClr r="0" g="0" b="0"/>
          </a:lnRef>
          <a:fillRef idx="0">
            <a:scrgbClr r="0" g="0" b="0"/>
          </a:fillRef>
          <a:effectRef idx="0">
            <a:scrgbClr r="0" g="0" b="0"/>
          </a:effectRef>
          <a:fontRef idx="minor">
            <a:schemeClr val="lt1"/>
          </a:fontRef>
        </p:style>
        <p:txBody>
          <a:bodyPr rtlCol="0" anchor="ctr"/>
          <a:lstStyle/>
          <a:p>
            <a:r>
              <a:rPr lang="en-US" sz="1600" b="1" dirty="0"/>
              <a:t>Search by address, intersection, or </a:t>
            </a:r>
            <a:br>
              <a:rPr lang="en-US" sz="1600" b="1" dirty="0"/>
            </a:br>
            <a:r>
              <a:rPr lang="en-US" sz="1600" b="1" dirty="0"/>
              <a:t>GPS coordinates</a:t>
            </a:r>
          </a:p>
        </p:txBody>
      </p:sp>
      <p:sp>
        <p:nvSpPr>
          <p:cNvPr id="8" name="Rectangle: Rounded Corners 7">
            <a:extLst>
              <a:ext uri="{FF2B5EF4-FFF2-40B4-BE49-F238E27FC236}">
                <a16:creationId xmlns:a16="http://schemas.microsoft.com/office/drawing/2014/main" id="{97E661AC-9A95-DD35-979C-AA78DFDB36FC}"/>
              </a:ext>
            </a:extLst>
          </p:cNvPr>
          <p:cNvSpPr/>
          <p:nvPr/>
        </p:nvSpPr>
        <p:spPr>
          <a:xfrm>
            <a:off x="8054109" y="1580411"/>
            <a:ext cx="2526146" cy="1030863"/>
          </a:xfrm>
          <a:prstGeom prst="roundRect">
            <a:avLst/>
          </a:prstGeom>
          <a:solidFill>
            <a:schemeClr val="accent3"/>
          </a:solidFill>
          <a:ln w="57150">
            <a:solidFill>
              <a:schemeClr val="accent3"/>
            </a:solidFill>
            <a:headEnd type="none" w="med" len="med"/>
            <a:tailEnd type="arrow" w="med" len="med"/>
          </a:ln>
        </p:spPr>
        <p:style>
          <a:lnRef idx="0">
            <a:scrgbClr r="0" g="0" b="0"/>
          </a:lnRef>
          <a:fillRef idx="0">
            <a:scrgbClr r="0" g="0" b="0"/>
          </a:fillRef>
          <a:effectRef idx="0">
            <a:scrgbClr r="0" g="0" b="0"/>
          </a:effectRef>
          <a:fontRef idx="minor">
            <a:schemeClr val="lt1"/>
          </a:fontRef>
        </p:style>
        <p:txBody>
          <a:bodyPr rtlCol="0" anchor="ctr"/>
          <a:lstStyle/>
          <a:p>
            <a:r>
              <a:rPr lang="en-US" sz="1600" b="1" dirty="0"/>
              <a:t>Select the polygon tool.</a:t>
            </a:r>
          </a:p>
          <a:p>
            <a:r>
              <a:rPr lang="en-US" sz="1600" b="1" dirty="0"/>
              <a:t>Draw dig site as accurately as possible.</a:t>
            </a:r>
          </a:p>
        </p:txBody>
      </p:sp>
      <p:sp>
        <p:nvSpPr>
          <p:cNvPr id="9" name="Rectangle: Rounded Corners 8">
            <a:extLst>
              <a:ext uri="{FF2B5EF4-FFF2-40B4-BE49-F238E27FC236}">
                <a16:creationId xmlns:a16="http://schemas.microsoft.com/office/drawing/2014/main" id="{1FFC127A-B6EE-478E-F898-95BC8B36E170}"/>
              </a:ext>
            </a:extLst>
          </p:cNvPr>
          <p:cNvSpPr/>
          <p:nvPr/>
        </p:nvSpPr>
        <p:spPr>
          <a:xfrm>
            <a:off x="7985012" y="2892508"/>
            <a:ext cx="3154043" cy="103086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Digging that takes place outside of your polygon is not covered under PA 174!</a:t>
            </a:r>
          </a:p>
        </p:txBody>
      </p:sp>
      <p:cxnSp>
        <p:nvCxnSpPr>
          <p:cNvPr id="11" name="Straight Connector 10">
            <a:extLst>
              <a:ext uri="{FF2B5EF4-FFF2-40B4-BE49-F238E27FC236}">
                <a16:creationId xmlns:a16="http://schemas.microsoft.com/office/drawing/2014/main" id="{6792A5F6-DAC7-6BFF-0A18-2012934D41B9}"/>
              </a:ext>
            </a:extLst>
          </p:cNvPr>
          <p:cNvCxnSpPr>
            <a:endCxn id="7" idx="1"/>
          </p:cNvCxnSpPr>
          <p:nvPr/>
        </p:nvCxnSpPr>
        <p:spPr>
          <a:xfrm flipV="1">
            <a:off x="3886200" y="2451443"/>
            <a:ext cx="724908" cy="515431"/>
          </a:xfrm>
          <a:prstGeom prst="line">
            <a:avLst/>
          </a:prstGeom>
          <a:ln w="57150">
            <a:solidFill>
              <a:schemeClr val="accent3"/>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8AE4D7C-B35C-2EBE-A315-4080636B782D}"/>
              </a:ext>
            </a:extLst>
          </p:cNvPr>
          <p:cNvCxnSpPr>
            <a:cxnSpLocks/>
          </p:cNvCxnSpPr>
          <p:nvPr/>
        </p:nvCxnSpPr>
        <p:spPr>
          <a:xfrm flipH="1">
            <a:off x="10259568" y="1580411"/>
            <a:ext cx="749808" cy="305900"/>
          </a:xfrm>
          <a:prstGeom prst="line">
            <a:avLst/>
          </a:prstGeom>
          <a:ln w="57150">
            <a:solidFill>
              <a:schemeClr val="accent3"/>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289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42598-798F-F498-8738-4AEBA0D1638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6C834D5-1206-D888-57A2-27841105CA2D}"/>
              </a:ext>
            </a:extLst>
          </p:cNvPr>
          <p:cNvPicPr>
            <a:picLocks noChangeAspect="1"/>
          </p:cNvPicPr>
          <p:nvPr/>
        </p:nvPicPr>
        <p:blipFill>
          <a:blip r:embed="rId3"/>
          <a:srcRect l="616" t="1756" r="1273" b="1756"/>
          <a:stretch/>
        </p:blipFill>
        <p:spPr>
          <a:xfrm>
            <a:off x="895135" y="1074928"/>
            <a:ext cx="10400289" cy="5025643"/>
          </a:xfrm>
          <a:prstGeom prst="rect">
            <a:avLst/>
          </a:prstGeom>
          <a:ln w="38100" cap="sq">
            <a:noFill/>
            <a:prstDash val="solid"/>
            <a:miter lim="800000"/>
          </a:ln>
          <a:effectLst>
            <a:outerShdw blurRad="50800" dist="38100" algn="l" rotWithShape="0">
              <a:prstClr val="black">
                <a:alpha val="40000"/>
              </a:prstClr>
            </a:outerShdw>
          </a:effectLst>
        </p:spPr>
      </p:pic>
      <p:sp>
        <p:nvSpPr>
          <p:cNvPr id="2" name="Title 1">
            <a:extLst>
              <a:ext uri="{FF2B5EF4-FFF2-40B4-BE49-F238E27FC236}">
                <a16:creationId xmlns:a16="http://schemas.microsoft.com/office/drawing/2014/main" id="{AD35D820-1864-05B3-444B-B8B691B0F85F}"/>
              </a:ext>
            </a:extLst>
          </p:cNvPr>
          <p:cNvSpPr>
            <a:spLocks noGrp="1"/>
          </p:cNvSpPr>
          <p:nvPr>
            <p:ph type="title"/>
          </p:nvPr>
        </p:nvSpPr>
        <p:spPr/>
        <p:txBody>
          <a:bodyPr/>
          <a:lstStyle/>
          <a:p>
            <a:r>
              <a:rPr lang="en-US" dirty="0"/>
              <a:t>Confirm Dig Site &amp; Add Cross Street(s)</a:t>
            </a:r>
          </a:p>
        </p:txBody>
      </p:sp>
      <p:sp>
        <p:nvSpPr>
          <p:cNvPr id="6" name="Rectangle: Rounded Corners 5">
            <a:extLst>
              <a:ext uri="{FF2B5EF4-FFF2-40B4-BE49-F238E27FC236}">
                <a16:creationId xmlns:a16="http://schemas.microsoft.com/office/drawing/2014/main" id="{3D7FB1C2-444C-729F-41C0-5C3981C8622C}"/>
              </a:ext>
            </a:extLst>
          </p:cNvPr>
          <p:cNvSpPr/>
          <p:nvPr/>
        </p:nvSpPr>
        <p:spPr>
          <a:xfrm>
            <a:off x="4416554" y="2850204"/>
            <a:ext cx="3248841" cy="737546"/>
          </a:xfrm>
          <a:prstGeom prst="roundRect">
            <a:avLst/>
          </a:prstGeom>
          <a:solidFill>
            <a:schemeClr val="accent3"/>
          </a:solidFill>
          <a:ln w="57150">
            <a:solidFill>
              <a:schemeClr val="accent3"/>
            </a:solidFill>
            <a:headEnd type="none" w="med" len="med"/>
            <a:tailEnd type="arrow" w="med" len="med"/>
          </a:ln>
        </p:spPr>
        <p:style>
          <a:lnRef idx="0">
            <a:scrgbClr r="0" g="0" b="0"/>
          </a:lnRef>
          <a:fillRef idx="0">
            <a:scrgbClr r="0" g="0" b="0"/>
          </a:fillRef>
          <a:effectRef idx="0">
            <a:scrgbClr r="0" g="0" b="0"/>
          </a:effectRef>
          <a:fontRef idx="minor">
            <a:schemeClr val="lt1"/>
          </a:fontRef>
        </p:style>
        <p:txBody>
          <a:bodyPr rtlCol="0" anchor="ctr"/>
          <a:lstStyle/>
          <a:p>
            <a:r>
              <a:rPr lang="en-US" sz="1600" b="1" dirty="0"/>
              <a:t>Make sure address is accurate</a:t>
            </a:r>
          </a:p>
          <a:p>
            <a:r>
              <a:rPr lang="en-US" sz="1600" b="1" dirty="0"/>
              <a:t>Enter 1-2 nearest cross streets</a:t>
            </a:r>
          </a:p>
        </p:txBody>
      </p:sp>
      <p:cxnSp>
        <p:nvCxnSpPr>
          <p:cNvPr id="7" name="Straight Connector 6">
            <a:extLst>
              <a:ext uri="{FF2B5EF4-FFF2-40B4-BE49-F238E27FC236}">
                <a16:creationId xmlns:a16="http://schemas.microsoft.com/office/drawing/2014/main" id="{A34EEC42-1801-1E97-AD89-440D72D654D7}"/>
              </a:ext>
            </a:extLst>
          </p:cNvPr>
          <p:cNvCxnSpPr>
            <a:cxnSpLocks/>
            <a:endCxn id="6" idx="1"/>
          </p:cNvCxnSpPr>
          <p:nvPr/>
        </p:nvCxnSpPr>
        <p:spPr>
          <a:xfrm flipV="1">
            <a:off x="3691647" y="3218977"/>
            <a:ext cx="724907" cy="368773"/>
          </a:xfrm>
          <a:prstGeom prst="line">
            <a:avLst/>
          </a:prstGeom>
          <a:ln w="57150">
            <a:solidFill>
              <a:schemeClr val="accent3"/>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756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7FC32-BAB0-1854-BDFB-1FB652325F4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B9B8EA6-381E-A3B7-ADA1-CC1FCB5EC3EC}"/>
              </a:ext>
            </a:extLst>
          </p:cNvPr>
          <p:cNvPicPr>
            <a:picLocks noChangeAspect="1"/>
          </p:cNvPicPr>
          <p:nvPr/>
        </p:nvPicPr>
        <p:blipFill>
          <a:blip r:embed="rId3"/>
          <a:srcRect l="1507" t="3096" r="2181" b="4437"/>
          <a:stretch/>
        </p:blipFill>
        <p:spPr>
          <a:xfrm>
            <a:off x="888268" y="1074929"/>
            <a:ext cx="10415461" cy="5025642"/>
          </a:xfrm>
          <a:prstGeom prst="rect">
            <a:avLst/>
          </a:prstGeom>
          <a:ln w="38100" cap="sq">
            <a:noFill/>
            <a:prstDash val="solid"/>
            <a:miter lim="800000"/>
          </a:ln>
          <a:effectLst>
            <a:outerShdw blurRad="50800" dist="38100" algn="l" rotWithShape="0">
              <a:prstClr val="black">
                <a:alpha val="40000"/>
              </a:prstClr>
            </a:outerShdw>
          </a:effectLst>
        </p:spPr>
      </p:pic>
      <p:sp>
        <p:nvSpPr>
          <p:cNvPr id="2" name="Title 1">
            <a:extLst>
              <a:ext uri="{FF2B5EF4-FFF2-40B4-BE49-F238E27FC236}">
                <a16:creationId xmlns:a16="http://schemas.microsoft.com/office/drawing/2014/main" id="{7AC8853C-F456-9B98-7EFE-DA63465B617C}"/>
              </a:ext>
            </a:extLst>
          </p:cNvPr>
          <p:cNvSpPr>
            <a:spLocks noGrp="1"/>
          </p:cNvSpPr>
          <p:nvPr>
            <p:ph type="title"/>
          </p:nvPr>
        </p:nvSpPr>
        <p:spPr/>
        <p:txBody>
          <a:bodyPr/>
          <a:lstStyle/>
          <a:p>
            <a:r>
              <a:rPr lang="en-US" dirty="0"/>
              <a:t>Additional Information</a:t>
            </a:r>
          </a:p>
        </p:txBody>
      </p:sp>
      <p:sp>
        <p:nvSpPr>
          <p:cNvPr id="4" name="Rectangle: Rounded Corners 3">
            <a:extLst>
              <a:ext uri="{FF2B5EF4-FFF2-40B4-BE49-F238E27FC236}">
                <a16:creationId xmlns:a16="http://schemas.microsoft.com/office/drawing/2014/main" id="{82E9C5FA-7C39-1C38-1269-D0B8F34D5440}"/>
              </a:ext>
            </a:extLst>
          </p:cNvPr>
          <p:cNvSpPr/>
          <p:nvPr/>
        </p:nvSpPr>
        <p:spPr>
          <a:xfrm>
            <a:off x="4228388" y="1789888"/>
            <a:ext cx="4001212" cy="1361873"/>
          </a:xfrm>
          <a:prstGeom prst="roundRect">
            <a:avLst/>
          </a:prstGeom>
          <a:solidFill>
            <a:schemeClr val="accent3"/>
          </a:solidFill>
          <a:ln w="57150">
            <a:solidFill>
              <a:schemeClr val="accent3"/>
            </a:solidFill>
            <a:headEnd type="none" w="med" len="med"/>
            <a:tailEnd type="arrow" w="med" len="med"/>
          </a:ln>
        </p:spPr>
        <p:style>
          <a:lnRef idx="0">
            <a:scrgbClr r="0" g="0" b="0"/>
          </a:lnRef>
          <a:fillRef idx="0">
            <a:scrgbClr r="0" g="0" b="0"/>
          </a:fillRef>
          <a:effectRef idx="0">
            <a:scrgbClr r="0" g="0" b="0"/>
          </a:effectRef>
          <a:fontRef idx="minor">
            <a:schemeClr val="lt1"/>
          </a:fontRef>
        </p:style>
        <p:txBody>
          <a:bodyPr rtlCol="0" anchor="ctr"/>
          <a:lstStyle/>
          <a:p>
            <a:r>
              <a:rPr lang="en-US" sz="1600" b="1" dirty="0"/>
              <a:t>Provide any useful info for facility owners &amp; locators about the job site.</a:t>
            </a:r>
          </a:p>
          <a:p>
            <a:endParaRPr lang="en-US" sz="1600" b="1" dirty="0"/>
          </a:p>
          <a:p>
            <a:r>
              <a:rPr lang="en-US" sz="1600" b="1" dirty="0"/>
              <a:t>If polygon accurately represents the job site, enter “SEE POLYGON”</a:t>
            </a:r>
          </a:p>
        </p:txBody>
      </p:sp>
      <p:sp>
        <p:nvSpPr>
          <p:cNvPr id="9" name="Oval 8">
            <a:extLst>
              <a:ext uri="{FF2B5EF4-FFF2-40B4-BE49-F238E27FC236}">
                <a16:creationId xmlns:a16="http://schemas.microsoft.com/office/drawing/2014/main" id="{5C6B9CBA-E531-16AA-C874-ACC84A8FBC10}"/>
              </a:ext>
            </a:extLst>
          </p:cNvPr>
          <p:cNvSpPr/>
          <p:nvPr/>
        </p:nvSpPr>
        <p:spPr>
          <a:xfrm>
            <a:off x="3443591" y="2315183"/>
            <a:ext cx="466928" cy="331619"/>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D8B2063-DFA7-409A-F6F3-DEC98B280FE7}"/>
              </a:ext>
            </a:extLst>
          </p:cNvPr>
          <p:cNvCxnSpPr>
            <a:cxnSpLocks/>
          </p:cNvCxnSpPr>
          <p:nvPr/>
        </p:nvCxnSpPr>
        <p:spPr>
          <a:xfrm flipV="1">
            <a:off x="3579779" y="2158662"/>
            <a:ext cx="648609" cy="331619"/>
          </a:xfrm>
          <a:prstGeom prst="line">
            <a:avLst/>
          </a:prstGeom>
          <a:ln w="57150">
            <a:solidFill>
              <a:schemeClr val="accent3"/>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id="{1634C9B9-806C-AD02-0ABB-EE563811F9E3}"/>
              </a:ext>
            </a:extLst>
          </p:cNvPr>
          <p:cNvSpPr/>
          <p:nvPr/>
        </p:nvSpPr>
        <p:spPr>
          <a:xfrm>
            <a:off x="4228388" y="3536229"/>
            <a:ext cx="3059380" cy="699265"/>
          </a:xfrm>
          <a:prstGeom prst="roundRect">
            <a:avLst/>
          </a:prstGeom>
          <a:solidFill>
            <a:schemeClr val="accent3"/>
          </a:solidFill>
          <a:ln w="57150">
            <a:solidFill>
              <a:schemeClr val="accent3"/>
            </a:solidFill>
            <a:headEnd type="none" w="med" len="med"/>
            <a:tailEnd type="arrow" w="med" len="med"/>
          </a:ln>
        </p:spPr>
        <p:style>
          <a:lnRef idx="0">
            <a:scrgbClr r="0" g="0" b="0"/>
          </a:lnRef>
          <a:fillRef idx="0">
            <a:scrgbClr r="0" g="0" b="0"/>
          </a:fillRef>
          <a:effectRef idx="0">
            <a:scrgbClr r="0" g="0" b="0"/>
          </a:effectRef>
          <a:fontRef idx="minor">
            <a:schemeClr val="lt1"/>
          </a:fontRef>
        </p:style>
        <p:txBody>
          <a:bodyPr rtlCol="0" anchor="ctr"/>
          <a:lstStyle/>
          <a:p>
            <a:r>
              <a:rPr lang="en-US" sz="1600" b="1" dirty="0"/>
              <a:t>Check the agreement boxes &amp; </a:t>
            </a:r>
            <a:br>
              <a:rPr lang="en-US" sz="1600" b="1" dirty="0"/>
            </a:br>
            <a:r>
              <a:rPr lang="en-US" sz="1600" b="1" dirty="0"/>
              <a:t>click “Submit”</a:t>
            </a:r>
          </a:p>
        </p:txBody>
      </p:sp>
      <p:cxnSp>
        <p:nvCxnSpPr>
          <p:cNvPr id="11" name="Straight Connector 10">
            <a:extLst>
              <a:ext uri="{FF2B5EF4-FFF2-40B4-BE49-F238E27FC236}">
                <a16:creationId xmlns:a16="http://schemas.microsoft.com/office/drawing/2014/main" id="{DBF9706C-DCEE-AA55-CAAD-F56C0A8E8825}"/>
              </a:ext>
            </a:extLst>
          </p:cNvPr>
          <p:cNvCxnSpPr>
            <a:cxnSpLocks/>
          </p:cNvCxnSpPr>
          <p:nvPr/>
        </p:nvCxnSpPr>
        <p:spPr>
          <a:xfrm flipV="1">
            <a:off x="3145536" y="3905003"/>
            <a:ext cx="1082852" cy="330491"/>
          </a:xfrm>
          <a:prstGeom prst="line">
            <a:avLst/>
          </a:prstGeom>
          <a:ln w="57150">
            <a:solidFill>
              <a:schemeClr val="accent3"/>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710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MISS DIG 811 v3">
      <a:dk1>
        <a:srgbClr val="333333"/>
      </a:dk1>
      <a:lt1>
        <a:srgbClr val="FFFFFF"/>
      </a:lt1>
      <a:dk2>
        <a:srgbClr val="509236"/>
      </a:dk2>
      <a:lt2>
        <a:srgbClr val="BECD2B"/>
      </a:lt2>
      <a:accent1>
        <a:srgbClr val="BECD2B"/>
      </a:accent1>
      <a:accent2>
        <a:srgbClr val="509236"/>
      </a:accent2>
      <a:accent3>
        <a:srgbClr val="EF7B24"/>
      </a:accent3>
      <a:accent4>
        <a:srgbClr val="E52E2F"/>
      </a:accent4>
      <a:accent5>
        <a:srgbClr val="F5F8D8"/>
      </a:accent5>
      <a:accent6>
        <a:srgbClr val="FAFBEF"/>
      </a:accent6>
      <a:hlink>
        <a:srgbClr val="0F56C8"/>
      </a:hlink>
      <a:folHlink>
        <a:srgbClr val="509236"/>
      </a:folHlink>
    </a:clrScheme>
    <a:fontScheme name="MISS DIG 811 Fonts">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6e4660b-4ba2-42b3-bf46-0f9daa7f8a5a">
      <UserInfo>
        <DisplayName/>
        <AccountId xsi:nil="true"/>
        <AccountType/>
      </UserInfo>
    </SharedWithUsers>
    <lcf76f155ced4ddcb4097134ff3c332f xmlns="4f2cb760-593b-405b-ab44-d2fe26a36bf5">
      <Terms xmlns="http://schemas.microsoft.com/office/infopath/2007/PartnerControls"/>
    </lcf76f155ced4ddcb4097134ff3c332f>
    <TaxCatchAll xmlns="76e4660b-4ba2-42b3-bf46-0f9daa7f8a5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A0F847C0A83B4EA54147916B4F7CE9" ma:contentTypeVersion="19" ma:contentTypeDescription="Create a new document." ma:contentTypeScope="" ma:versionID="6a764883f596c1a3771e214f1bf4d517">
  <xsd:schema xmlns:xsd="http://www.w3.org/2001/XMLSchema" xmlns:xs="http://www.w3.org/2001/XMLSchema" xmlns:p="http://schemas.microsoft.com/office/2006/metadata/properties" xmlns:ns2="76e4660b-4ba2-42b3-bf46-0f9daa7f8a5a" xmlns:ns3="4f2cb760-593b-405b-ab44-d2fe26a36bf5" targetNamespace="http://schemas.microsoft.com/office/2006/metadata/properties" ma:root="true" ma:fieldsID="c1c2ab74981c2cfb1dbad4340ed032e6" ns2:_="" ns3:_="">
    <xsd:import namespace="76e4660b-4ba2-42b3-bf46-0f9daa7f8a5a"/>
    <xsd:import namespace="4f2cb760-593b-405b-ab44-d2fe26a36b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e4660b-4ba2-42b3-bf46-0f9daa7f8a5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9edc3ab1-91f5-4d03-9499-b806cb0c3420}" ma:internalName="TaxCatchAll" ma:showField="CatchAllData" ma:web="76e4660b-4ba2-42b3-bf46-0f9daa7f8a5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2cb760-593b-405b-ab44-d2fe26a36bf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f0c91f-91f6-47de-a2f7-b41be2cdaf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69FBAE-BE8C-44C3-B5FF-0389F176D31F}">
  <ds:schemaRefs>
    <ds:schemaRef ds:uri="http://schemas.microsoft.com/office/2006/metadata/properties"/>
    <ds:schemaRef ds:uri="http://schemas.microsoft.com/office/infopath/2007/PartnerControls"/>
    <ds:schemaRef ds:uri="76e4660b-4ba2-42b3-bf46-0f9daa7f8a5a"/>
    <ds:schemaRef ds:uri="4f2cb760-593b-405b-ab44-d2fe26a36bf5"/>
  </ds:schemaRefs>
</ds:datastoreItem>
</file>

<file path=customXml/itemProps2.xml><?xml version="1.0" encoding="utf-8"?>
<ds:datastoreItem xmlns:ds="http://schemas.openxmlformats.org/officeDocument/2006/customXml" ds:itemID="{E3C48069-62F4-42C8-B4F4-B5B0587F8143}"/>
</file>

<file path=customXml/itemProps3.xml><?xml version="1.0" encoding="utf-8"?>
<ds:datastoreItem xmlns:ds="http://schemas.openxmlformats.org/officeDocument/2006/customXml" ds:itemID="{B4A6FD5C-B533-42DB-8AC8-8CFA26E8C8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146</TotalTime>
  <Words>401</Words>
  <Application>Microsoft Office PowerPoint</Application>
  <PresentationFormat>Widescreen</PresentationFormat>
  <Paragraphs>91</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Lato</vt:lpstr>
      <vt:lpstr>Montserrat</vt:lpstr>
      <vt:lpstr>Montserrat Medium</vt:lpstr>
      <vt:lpstr>Roboto</vt:lpstr>
      <vt:lpstr>Wingdings</vt:lpstr>
      <vt:lpstr>Custom Design</vt:lpstr>
      <vt:lpstr>Placing a Ticket</vt:lpstr>
      <vt:lpstr>When to Place a Ticket</vt:lpstr>
      <vt:lpstr>Placing a Ticket Online</vt:lpstr>
      <vt:lpstr>Placing a Ticket Online</vt:lpstr>
      <vt:lpstr>Ticket Type</vt:lpstr>
      <vt:lpstr>Ticket Details</vt:lpstr>
      <vt:lpstr>Search For Your Dig Site</vt:lpstr>
      <vt:lpstr>Confirm Dig Site &amp; Add Cross Street(s)</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Ranke</dc:creator>
  <cp:lastModifiedBy>Eric Ranke</cp:lastModifiedBy>
  <cp:revision>2</cp:revision>
  <dcterms:created xsi:type="dcterms:W3CDTF">2025-11-04T18:57:42Z</dcterms:created>
  <dcterms:modified xsi:type="dcterms:W3CDTF">2025-11-17T18:20:34Z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3818200</vt:r8>
  </property>
  <property fmtid="{D5CDD505-2E9C-101B-9397-08002B2CF9AE}" pid="3" name="ContentTypeId">
    <vt:lpwstr>0x010100ADA0F847C0A83B4EA54147916B4F7CE9</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