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BABF90-66D6-46DD-AFBD-208311A9665F}" v="1" dt="2025-11-17T18:18:42.6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7676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Ranke" userId="fd937742-5873-49fc-88cd-7a6666994a3f" providerId="ADAL" clId="{5D9C9AEE-2DF5-4529-ADDB-BB5C7EE3B4EE}"/>
    <pc:docChg chg="custSel modMainMaster">
      <pc:chgData name="Eric Ranke" userId="fd937742-5873-49fc-88cd-7a6666994a3f" providerId="ADAL" clId="{5D9C9AEE-2DF5-4529-ADDB-BB5C7EE3B4EE}" dt="2025-11-17T18:19:18.456" v="8" actId="21"/>
      <pc:docMkLst>
        <pc:docMk/>
      </pc:docMkLst>
      <pc:sldMasterChg chg="addSp modSp mod modSldLayout">
        <pc:chgData name="Eric Ranke" userId="fd937742-5873-49fc-88cd-7a6666994a3f" providerId="ADAL" clId="{5D9C9AEE-2DF5-4529-ADDB-BB5C7EE3B4EE}" dt="2025-11-17T18:19:18.456" v="8" actId="21"/>
        <pc:sldMasterMkLst>
          <pc:docMk/>
          <pc:sldMasterMk cId="2094161272" sldId="2147483658"/>
        </pc:sldMasterMkLst>
        <pc:spChg chg="add mod">
          <ac:chgData name="Eric Ranke" userId="fd937742-5873-49fc-88cd-7a6666994a3f" providerId="ADAL" clId="{5D9C9AEE-2DF5-4529-ADDB-BB5C7EE3B4EE}" dt="2025-11-17T18:18:49.032" v="1" actId="1076"/>
          <ac:spMkLst>
            <pc:docMk/>
            <pc:sldMasterMk cId="2094161272" sldId="2147483658"/>
            <ac:spMk id="7" creationId="{33144A36-23BB-1190-C275-BF49A07A0EF9}"/>
          </ac:spMkLst>
        </pc:spChg>
        <pc:spChg chg="add mod">
          <ac:chgData name="Eric Ranke" userId="fd937742-5873-49fc-88cd-7a6666994a3f" providerId="ADAL" clId="{5D9C9AEE-2DF5-4529-ADDB-BB5C7EE3B4EE}" dt="2025-11-17T18:18:49.032" v="1" actId="1076"/>
          <ac:spMkLst>
            <pc:docMk/>
            <pc:sldMasterMk cId="2094161272" sldId="2147483658"/>
            <ac:spMk id="8" creationId="{7DB0CC74-7792-728E-51D9-2A9F929B0E29}"/>
          </ac:spMkLst>
        </pc:spChg>
        <pc:spChg chg="add mod">
          <ac:chgData name="Eric Ranke" userId="fd937742-5873-49fc-88cd-7a6666994a3f" providerId="ADAL" clId="{5D9C9AEE-2DF5-4529-ADDB-BB5C7EE3B4EE}" dt="2025-11-17T18:18:49.032" v="1" actId="1076"/>
          <ac:spMkLst>
            <pc:docMk/>
            <pc:sldMasterMk cId="2094161272" sldId="2147483658"/>
            <ac:spMk id="9" creationId="{C7D5A6C5-CC83-DF79-8F08-17D529ECEBC4}"/>
          </ac:spMkLst>
        </pc:spChg>
        <pc:sldLayoutChg chg="delSp mod">
          <pc:chgData name="Eric Ranke" userId="fd937742-5873-49fc-88cd-7a6666994a3f" providerId="ADAL" clId="{5D9C9AEE-2DF5-4529-ADDB-BB5C7EE3B4EE}" dt="2025-11-17T18:18:53.711" v="2" actId="21"/>
          <pc:sldLayoutMkLst>
            <pc:docMk/>
            <pc:sldMasterMk cId="2094161272" sldId="2147483658"/>
            <pc:sldLayoutMk cId="2738265391" sldId="2147483659"/>
          </pc:sldLayoutMkLst>
          <pc:spChg chg="del">
            <ac:chgData name="Eric Ranke" userId="fd937742-5873-49fc-88cd-7a6666994a3f" providerId="ADAL" clId="{5D9C9AEE-2DF5-4529-ADDB-BB5C7EE3B4EE}" dt="2025-11-17T18:18:53.711" v="2" actId="21"/>
            <ac:spMkLst>
              <pc:docMk/>
              <pc:sldMasterMk cId="2094161272" sldId="2147483658"/>
              <pc:sldLayoutMk cId="2738265391" sldId="2147483659"/>
              <ac:spMk id="2" creationId="{E73EAE64-F0A1-60DE-B560-F682524100F4}"/>
            </ac:spMkLst>
          </pc:spChg>
          <pc:spChg chg="del">
            <ac:chgData name="Eric Ranke" userId="fd937742-5873-49fc-88cd-7a6666994a3f" providerId="ADAL" clId="{5D9C9AEE-2DF5-4529-ADDB-BB5C7EE3B4EE}" dt="2025-11-17T18:18:53.711" v="2" actId="21"/>
            <ac:spMkLst>
              <pc:docMk/>
              <pc:sldMasterMk cId="2094161272" sldId="2147483658"/>
              <pc:sldLayoutMk cId="2738265391" sldId="2147483659"/>
              <ac:spMk id="3" creationId="{C72FBFC0-9BE4-FCA1-5BA7-016A4B3FCE9F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19:18.456" v="8" actId="21"/>
          <pc:sldLayoutMkLst>
            <pc:docMk/>
            <pc:sldMasterMk cId="2094161272" sldId="2147483658"/>
            <pc:sldLayoutMk cId="4277740389" sldId="2147483660"/>
          </pc:sldLayoutMkLst>
          <pc:spChg chg="del">
            <ac:chgData name="Eric Ranke" userId="fd937742-5873-49fc-88cd-7a6666994a3f" providerId="ADAL" clId="{5D9C9AEE-2DF5-4529-ADDB-BB5C7EE3B4EE}" dt="2025-11-17T18:19:18.456" v="8" actId="21"/>
            <ac:spMkLst>
              <pc:docMk/>
              <pc:sldMasterMk cId="2094161272" sldId="2147483658"/>
              <pc:sldLayoutMk cId="4277740389" sldId="2147483660"/>
              <ac:spMk id="10" creationId="{DB07959C-ED66-C8E3-1794-4084D3006729}"/>
            </ac:spMkLst>
          </pc:spChg>
          <pc:spChg chg="del">
            <ac:chgData name="Eric Ranke" userId="fd937742-5873-49fc-88cd-7a6666994a3f" providerId="ADAL" clId="{5D9C9AEE-2DF5-4529-ADDB-BB5C7EE3B4EE}" dt="2025-11-17T18:19:18.456" v="8" actId="21"/>
            <ac:spMkLst>
              <pc:docMk/>
              <pc:sldMasterMk cId="2094161272" sldId="2147483658"/>
              <pc:sldLayoutMk cId="4277740389" sldId="2147483660"/>
              <ac:spMk id="13" creationId="{DC418EDF-8CEE-F996-054B-424054D3C50B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19:14.698" v="7" actId="21"/>
          <pc:sldLayoutMkLst>
            <pc:docMk/>
            <pc:sldMasterMk cId="2094161272" sldId="2147483658"/>
            <pc:sldLayoutMk cId="2185508835" sldId="2147483661"/>
          </pc:sldLayoutMkLst>
          <pc:spChg chg="del">
            <ac:chgData name="Eric Ranke" userId="fd937742-5873-49fc-88cd-7a6666994a3f" providerId="ADAL" clId="{5D9C9AEE-2DF5-4529-ADDB-BB5C7EE3B4EE}" dt="2025-11-17T18:19:14.698" v="7" actId="21"/>
            <ac:spMkLst>
              <pc:docMk/>
              <pc:sldMasterMk cId="2094161272" sldId="2147483658"/>
              <pc:sldLayoutMk cId="2185508835" sldId="2147483661"/>
              <ac:spMk id="9" creationId="{8A8F4A90-F445-CBF3-10D7-719911340694}"/>
            </ac:spMkLst>
          </pc:spChg>
          <pc:spChg chg="del">
            <ac:chgData name="Eric Ranke" userId="fd937742-5873-49fc-88cd-7a6666994a3f" providerId="ADAL" clId="{5D9C9AEE-2DF5-4529-ADDB-BB5C7EE3B4EE}" dt="2025-11-17T18:19:14.698" v="7" actId="21"/>
            <ac:spMkLst>
              <pc:docMk/>
              <pc:sldMasterMk cId="2094161272" sldId="2147483658"/>
              <pc:sldLayoutMk cId="2185508835" sldId="2147483661"/>
              <ac:spMk id="10" creationId="{4295DE3D-3237-12D1-B711-921792516528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19:10.819" v="6" actId="21"/>
          <pc:sldLayoutMkLst>
            <pc:docMk/>
            <pc:sldMasterMk cId="2094161272" sldId="2147483658"/>
            <pc:sldLayoutMk cId="3528518051" sldId="2147483662"/>
          </pc:sldLayoutMkLst>
          <pc:spChg chg="del">
            <ac:chgData name="Eric Ranke" userId="fd937742-5873-49fc-88cd-7a6666994a3f" providerId="ADAL" clId="{5D9C9AEE-2DF5-4529-ADDB-BB5C7EE3B4EE}" dt="2025-11-17T18:19:10.819" v="6" actId="21"/>
            <ac:spMkLst>
              <pc:docMk/>
              <pc:sldMasterMk cId="2094161272" sldId="2147483658"/>
              <pc:sldLayoutMk cId="3528518051" sldId="2147483662"/>
              <ac:spMk id="10" creationId="{F0DD6914-1B5F-9A1C-A78C-0A85C6C97D22}"/>
            </ac:spMkLst>
          </pc:spChg>
          <pc:spChg chg="del">
            <ac:chgData name="Eric Ranke" userId="fd937742-5873-49fc-88cd-7a6666994a3f" providerId="ADAL" clId="{5D9C9AEE-2DF5-4529-ADDB-BB5C7EE3B4EE}" dt="2025-11-17T18:19:10.819" v="6" actId="21"/>
            <ac:spMkLst>
              <pc:docMk/>
              <pc:sldMasterMk cId="2094161272" sldId="2147483658"/>
              <pc:sldLayoutMk cId="3528518051" sldId="2147483662"/>
              <ac:spMk id="12" creationId="{16DC895A-672F-CBA4-2E99-2AE10FF2F76E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19:07.022" v="5" actId="21"/>
          <pc:sldLayoutMkLst>
            <pc:docMk/>
            <pc:sldMasterMk cId="2094161272" sldId="2147483658"/>
            <pc:sldLayoutMk cId="689782609" sldId="2147483663"/>
          </pc:sldLayoutMkLst>
          <pc:spChg chg="del">
            <ac:chgData name="Eric Ranke" userId="fd937742-5873-49fc-88cd-7a6666994a3f" providerId="ADAL" clId="{5D9C9AEE-2DF5-4529-ADDB-BB5C7EE3B4EE}" dt="2025-11-17T18:19:07.022" v="5" actId="21"/>
            <ac:spMkLst>
              <pc:docMk/>
              <pc:sldMasterMk cId="2094161272" sldId="2147483658"/>
              <pc:sldLayoutMk cId="689782609" sldId="2147483663"/>
              <ac:spMk id="15" creationId="{040E205B-68C6-FB0D-FB08-BC78BB50A6C8}"/>
            </ac:spMkLst>
          </pc:spChg>
          <pc:spChg chg="del">
            <ac:chgData name="Eric Ranke" userId="fd937742-5873-49fc-88cd-7a6666994a3f" providerId="ADAL" clId="{5D9C9AEE-2DF5-4529-ADDB-BB5C7EE3B4EE}" dt="2025-11-17T18:19:07.022" v="5" actId="21"/>
            <ac:spMkLst>
              <pc:docMk/>
              <pc:sldMasterMk cId="2094161272" sldId="2147483658"/>
              <pc:sldLayoutMk cId="689782609" sldId="2147483663"/>
              <ac:spMk id="17" creationId="{E8D0061A-65EF-36CD-7E64-BA39DBA4CA7F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19:02.767" v="4" actId="21"/>
          <pc:sldLayoutMkLst>
            <pc:docMk/>
            <pc:sldMasterMk cId="2094161272" sldId="2147483658"/>
            <pc:sldLayoutMk cId="1301895360" sldId="2147483664"/>
          </pc:sldLayoutMkLst>
          <pc:spChg chg="del">
            <ac:chgData name="Eric Ranke" userId="fd937742-5873-49fc-88cd-7a6666994a3f" providerId="ADAL" clId="{5D9C9AEE-2DF5-4529-ADDB-BB5C7EE3B4EE}" dt="2025-11-17T18:19:02.767" v="4" actId="21"/>
            <ac:spMkLst>
              <pc:docMk/>
              <pc:sldMasterMk cId="2094161272" sldId="2147483658"/>
              <pc:sldLayoutMk cId="1301895360" sldId="2147483664"/>
              <ac:spMk id="8" creationId="{FACC0A1D-31F6-A751-4B44-39C468D95AAF}"/>
            </ac:spMkLst>
          </pc:spChg>
          <pc:spChg chg="del">
            <ac:chgData name="Eric Ranke" userId="fd937742-5873-49fc-88cd-7a6666994a3f" providerId="ADAL" clId="{5D9C9AEE-2DF5-4529-ADDB-BB5C7EE3B4EE}" dt="2025-11-17T18:19:02.767" v="4" actId="21"/>
            <ac:spMkLst>
              <pc:docMk/>
              <pc:sldMasterMk cId="2094161272" sldId="2147483658"/>
              <pc:sldLayoutMk cId="1301895360" sldId="2147483664"/>
              <ac:spMk id="10" creationId="{86B1AB3A-266C-8511-727B-AF9203823858}"/>
            </ac:spMkLst>
          </pc:spChg>
        </pc:sldLayoutChg>
        <pc:sldLayoutChg chg="delSp mod">
          <pc:chgData name="Eric Ranke" userId="fd937742-5873-49fc-88cd-7a6666994a3f" providerId="ADAL" clId="{5D9C9AEE-2DF5-4529-ADDB-BB5C7EE3B4EE}" dt="2025-11-17T18:18:58.064" v="3" actId="21"/>
          <pc:sldLayoutMkLst>
            <pc:docMk/>
            <pc:sldMasterMk cId="2094161272" sldId="2147483658"/>
            <pc:sldLayoutMk cId="163673146" sldId="2147483665"/>
          </pc:sldLayoutMkLst>
          <pc:spChg chg="del">
            <ac:chgData name="Eric Ranke" userId="fd937742-5873-49fc-88cd-7a6666994a3f" providerId="ADAL" clId="{5D9C9AEE-2DF5-4529-ADDB-BB5C7EE3B4EE}" dt="2025-11-17T18:18:58.064" v="3" actId="21"/>
            <ac:spMkLst>
              <pc:docMk/>
              <pc:sldMasterMk cId="2094161272" sldId="2147483658"/>
              <pc:sldLayoutMk cId="163673146" sldId="2147483665"/>
              <ac:spMk id="6" creationId="{9CB221DE-CF0E-E28B-EA3C-5051E383B7D3}"/>
            </ac:spMkLst>
          </pc:spChg>
          <pc:spChg chg="del">
            <ac:chgData name="Eric Ranke" userId="fd937742-5873-49fc-88cd-7a6666994a3f" providerId="ADAL" clId="{5D9C9AEE-2DF5-4529-ADDB-BB5C7EE3B4EE}" dt="2025-11-17T18:18:58.064" v="3" actId="21"/>
            <ac:spMkLst>
              <pc:docMk/>
              <pc:sldMasterMk cId="2094161272" sldId="2147483658"/>
              <pc:sldLayoutMk cId="163673146" sldId="2147483665"/>
              <ac:spMk id="7" creationId="{78CF0407-B430-0C16-ED18-EE1DB377890B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5E509-D275-4EF6-9BD2-0D531A1CFE67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A6BA2-B9BE-4F4C-90A8-42DF7A37AD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57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2"/>
                </a:solidFill>
              </a:rPr>
              <a:t>Most facility owners or contracted locators receive tickets via email.</a:t>
            </a:r>
          </a:p>
          <a:p>
            <a:endParaRPr lang="en-US" sz="1200" dirty="0">
              <a:solidFill>
                <a:schemeClr val="tx2"/>
              </a:solidFill>
            </a:endParaRPr>
          </a:p>
          <a:p>
            <a:r>
              <a:rPr lang="en-US" sz="1200" dirty="0">
                <a:solidFill>
                  <a:schemeClr val="tx2"/>
                </a:solidFill>
              </a:rPr>
              <a:t>They can also be imported directly into an active ticket management system. </a:t>
            </a:r>
            <a:r>
              <a:rPr lang="en-US" sz="1200" dirty="0">
                <a:solidFill>
                  <a:schemeClr val="tx2"/>
                </a:solidFill>
                <a:highlight>
                  <a:srgbClr val="FFFF00"/>
                </a:highlight>
              </a:rPr>
              <a:t>CLICK</a:t>
            </a:r>
            <a:endParaRPr lang="es-AR" noProof="0" dirty="0">
              <a:highlight>
                <a:srgbClr val="FFFF00"/>
              </a:highlight>
            </a:endParaRPr>
          </a:p>
          <a:p>
            <a:endParaRPr lang="en-US" dirty="0"/>
          </a:p>
          <a:p>
            <a:r>
              <a:rPr lang="en-US" sz="1200" dirty="0">
                <a:solidFill>
                  <a:schemeClr val="tx2"/>
                </a:solidFill>
              </a:rPr>
              <a:t>When they receive the ticket, they determine whether they own and operate underground utilities within the described work site. C</a:t>
            </a:r>
            <a:r>
              <a:rPr lang="en-US" sz="1200" dirty="0">
                <a:solidFill>
                  <a:schemeClr val="tx2"/>
                </a:solidFill>
                <a:highlight>
                  <a:srgbClr val="FFFF00"/>
                </a:highlight>
              </a:rPr>
              <a:t>LICK</a:t>
            </a:r>
            <a:endParaRPr lang="es-AR" noProof="0" dirty="0">
              <a:highlight>
                <a:srgbClr val="FFFF00"/>
              </a:highlight>
            </a:endParaRPr>
          </a:p>
          <a:p>
            <a:endParaRPr lang="en-US" dirty="0"/>
          </a:p>
          <a:p>
            <a:r>
              <a:rPr lang="en-US" sz="1200" dirty="0">
                <a:solidFill>
                  <a:schemeClr val="tx2"/>
                </a:solidFill>
              </a:rPr>
              <a:t>If there are buried lines, they have 3 business days to locate and mark the approximate location of their lines. </a:t>
            </a:r>
            <a:r>
              <a:rPr lang="en-US" sz="1200" dirty="0">
                <a:solidFill>
                  <a:schemeClr val="tx2"/>
                </a:solidFill>
                <a:highlight>
                  <a:srgbClr val="FFFF00"/>
                </a:highlight>
              </a:rPr>
              <a:t>CLICK</a:t>
            </a:r>
            <a:endParaRPr lang="es-AR" noProof="0" dirty="0">
              <a:highlight>
                <a:srgbClr val="FFFF00"/>
              </a:highlight>
            </a:endParaRPr>
          </a:p>
          <a:p>
            <a:endParaRPr lang="en-US" dirty="0"/>
          </a:p>
          <a:p>
            <a:r>
              <a:rPr lang="en-US" sz="1200" dirty="0">
                <a:solidFill>
                  <a:schemeClr val="tx2"/>
                </a:solidFill>
              </a:rPr>
              <a:t>If no utilities are present, provide a “No Conflict” response.</a:t>
            </a:r>
          </a:p>
          <a:p>
            <a:endParaRPr lang="en-US" sz="1200" dirty="0">
              <a:solidFill>
                <a:schemeClr val="tx2"/>
              </a:solidFill>
            </a:endParaRPr>
          </a:p>
          <a:p>
            <a:r>
              <a:rPr lang="en-US" sz="1200" dirty="0">
                <a:solidFill>
                  <a:schemeClr val="tx2"/>
                </a:solidFill>
              </a:rPr>
              <a:t>If their lines are present, they post the appropriate response.</a:t>
            </a:r>
          </a:p>
          <a:p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3A6BA2-B9BE-4F4C-90A8-42DF7A37AD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09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0869E1-136D-0DCA-7EA3-EEF5AEAA7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058D5A9-3346-9E1D-1366-33016EA0E2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66226"/>
            <a:ext cx="9144000" cy="159157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90E0192-029C-5CBC-9CDF-21E5A3DCC4C9}"/>
              </a:ext>
            </a:extLst>
          </p:cNvPr>
          <p:cNvCxnSpPr>
            <a:cxnSpLocks/>
          </p:cNvCxnSpPr>
          <p:nvPr userDrawn="1"/>
        </p:nvCxnSpPr>
        <p:spPr>
          <a:xfrm flipV="1">
            <a:off x="2660406" y="3583781"/>
            <a:ext cx="6871188" cy="8627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MISSDIG811 Logo">
            <a:extLst>
              <a:ext uri="{FF2B5EF4-FFF2-40B4-BE49-F238E27FC236}">
                <a16:creationId xmlns:a16="http://schemas.microsoft.com/office/drawing/2014/main" id="{7E753758-4F21-940A-1D32-636E1C4783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26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5D52467-505D-D1F1-1B88-CB937445AB1E}"/>
              </a:ext>
            </a:extLst>
          </p:cNvPr>
          <p:cNvSpPr/>
          <p:nvPr userDrawn="1"/>
        </p:nvSpPr>
        <p:spPr bwMode="white">
          <a:xfrm>
            <a:off x="0" y="0"/>
            <a:ext cx="12192000" cy="9402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8808F-A8C5-78E7-EE8E-1AFC00B79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828" y="1181819"/>
            <a:ext cx="11618343" cy="5015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 descr="MISSDIG811 Logo">
            <a:extLst>
              <a:ext uri="{FF2B5EF4-FFF2-40B4-BE49-F238E27FC236}">
                <a16:creationId xmlns:a16="http://schemas.microsoft.com/office/drawing/2014/main" id="{26828F94-F33F-C41D-39FD-6C1043B58E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4EDA62-ED63-8CDF-5AAC-24A7ADB83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09" y="18255"/>
            <a:ext cx="11618343" cy="922023"/>
          </a:xfrm>
        </p:spPr>
        <p:txBody>
          <a:bodyPr anchor="b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7A5DCA2-2BC4-80A7-D3B8-8BF9929EF0A9}"/>
              </a:ext>
            </a:extLst>
          </p:cNvPr>
          <p:cNvSpPr/>
          <p:nvPr userDrawn="1"/>
        </p:nvSpPr>
        <p:spPr>
          <a:xfrm flipV="1">
            <a:off x="0" y="940280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77740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44" userDrawn="1">
          <p15:clr>
            <a:srgbClr val="FBAE40"/>
          </p15:clr>
        </p15:guide>
        <p15:guide id="2" orient="horz" pos="3912" userDrawn="1">
          <p15:clr>
            <a:srgbClr val="FBAE40"/>
          </p15:clr>
        </p15:guide>
        <p15:guide id="3" pos="168" userDrawn="1">
          <p15:clr>
            <a:srgbClr val="FBAE40"/>
          </p15:clr>
        </p15:guide>
        <p15:guide id="4" pos="751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4887C-92F6-9581-305B-F256A31BC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74251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9E1FF-E00F-A9EA-F189-5E7085677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57725"/>
            <a:ext cx="10515600" cy="14319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85A973-4B98-EFFC-BFE3-DC47D32DE1F0}"/>
              </a:ext>
            </a:extLst>
          </p:cNvPr>
          <p:cNvCxnSpPr>
            <a:cxnSpLocks/>
          </p:cNvCxnSpPr>
          <p:nvPr userDrawn="1"/>
        </p:nvCxnSpPr>
        <p:spPr>
          <a:xfrm flipV="1">
            <a:off x="831850" y="4550673"/>
            <a:ext cx="6871188" cy="8627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MISSDIG811 Logo">
            <a:extLst>
              <a:ext uri="{FF2B5EF4-FFF2-40B4-BE49-F238E27FC236}">
                <a16:creationId xmlns:a16="http://schemas.microsoft.com/office/drawing/2014/main" id="{2DAA2C51-E183-C62D-2C48-148424AC9A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50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92BD7-77DC-8C59-3E77-F83E7D80D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81100"/>
            <a:ext cx="5181600" cy="50291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004A5E-4CE7-0700-B981-92434BE912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181100"/>
            <a:ext cx="5181600" cy="50291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4C446B-EB45-2758-5273-C25A3679110B}"/>
              </a:ext>
            </a:extLst>
          </p:cNvPr>
          <p:cNvSpPr/>
          <p:nvPr userDrawn="1"/>
        </p:nvSpPr>
        <p:spPr bwMode="white">
          <a:xfrm>
            <a:off x="0" y="0"/>
            <a:ext cx="12192000" cy="9402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/>
          </a:p>
        </p:txBody>
      </p:sp>
      <p:pic>
        <p:nvPicPr>
          <p:cNvPr id="9" name="Picture 8" descr="MISSDIG811 Logo">
            <a:extLst>
              <a:ext uri="{FF2B5EF4-FFF2-40B4-BE49-F238E27FC236}">
                <a16:creationId xmlns:a16="http://schemas.microsoft.com/office/drawing/2014/main" id="{9BFE87AD-0E30-E490-FD0D-D69B6AB10E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77C14D57-9F7F-8D07-3644-0B7913ACC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09" y="18255"/>
            <a:ext cx="11618343" cy="922023"/>
          </a:xfrm>
        </p:spPr>
        <p:txBody>
          <a:bodyPr anchor="b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E7BCE8-C473-546E-AD70-EC21612FD9EE}"/>
              </a:ext>
            </a:extLst>
          </p:cNvPr>
          <p:cNvSpPr/>
          <p:nvPr userDrawn="1"/>
        </p:nvSpPr>
        <p:spPr>
          <a:xfrm flipV="1">
            <a:off x="0" y="940280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851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7FEF4-46D1-2CB6-EFDB-2D34290D3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81099"/>
            <a:ext cx="5157787" cy="7143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F79078-7B60-C88D-BC9B-86296851E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958196"/>
            <a:ext cx="5157787" cy="4252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1DB7B4-68A8-1CFB-81F4-975B35FF47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81099"/>
            <a:ext cx="5183188" cy="7143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A01282-FBE8-8E55-D511-1BE080D990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1958196"/>
            <a:ext cx="5183188" cy="4252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A3A921B-ACC7-CBB7-0815-4F558FA6714C}"/>
              </a:ext>
            </a:extLst>
          </p:cNvPr>
          <p:cNvSpPr/>
          <p:nvPr userDrawn="1"/>
        </p:nvSpPr>
        <p:spPr bwMode="white">
          <a:xfrm>
            <a:off x="0" y="0"/>
            <a:ext cx="12192000" cy="9402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/>
          </a:p>
        </p:txBody>
      </p:sp>
      <p:pic>
        <p:nvPicPr>
          <p:cNvPr id="14" name="Picture 13" descr="MISSDIG811 Logo">
            <a:extLst>
              <a:ext uri="{FF2B5EF4-FFF2-40B4-BE49-F238E27FC236}">
                <a16:creationId xmlns:a16="http://schemas.microsoft.com/office/drawing/2014/main" id="{2DFB1474-1D2F-9D0B-17F1-DA28BD2357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243721BF-1BC9-978E-E579-6DC04E14122D}"/>
              </a:ext>
            </a:extLst>
          </p:cNvPr>
          <p:cNvSpPr txBox="1">
            <a:spLocks/>
          </p:cNvSpPr>
          <p:nvPr userDrawn="1"/>
        </p:nvSpPr>
        <p:spPr>
          <a:xfrm>
            <a:off x="286109" y="18255"/>
            <a:ext cx="11618343" cy="9220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E802AB4-581A-FFB5-490F-E3B108F77B2C}"/>
              </a:ext>
            </a:extLst>
          </p:cNvPr>
          <p:cNvSpPr/>
          <p:nvPr userDrawn="1"/>
        </p:nvSpPr>
        <p:spPr>
          <a:xfrm flipV="1">
            <a:off x="0" y="940280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8978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ADB943B-FADC-FF1D-17F5-A3D1ADF6F836}"/>
              </a:ext>
            </a:extLst>
          </p:cNvPr>
          <p:cNvSpPr/>
          <p:nvPr userDrawn="1"/>
        </p:nvSpPr>
        <p:spPr bwMode="white">
          <a:xfrm>
            <a:off x="0" y="0"/>
            <a:ext cx="12192000" cy="9402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noProof="0"/>
          </a:p>
        </p:txBody>
      </p:sp>
      <p:pic>
        <p:nvPicPr>
          <p:cNvPr id="7" name="Picture 6" descr="MISSDIG811 Logo">
            <a:extLst>
              <a:ext uri="{FF2B5EF4-FFF2-40B4-BE49-F238E27FC236}">
                <a16:creationId xmlns:a16="http://schemas.microsoft.com/office/drawing/2014/main" id="{C27F20CB-E6FF-521C-1CD8-073E2FFAA5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1AFF680-80FE-1F5B-E709-32D1226AD455}"/>
              </a:ext>
            </a:extLst>
          </p:cNvPr>
          <p:cNvSpPr txBox="1">
            <a:spLocks/>
          </p:cNvSpPr>
          <p:nvPr userDrawn="1"/>
        </p:nvSpPr>
        <p:spPr>
          <a:xfrm>
            <a:off x="286109" y="18255"/>
            <a:ext cx="11618343" cy="9220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872901-59EE-F765-F914-8978EF870342}"/>
              </a:ext>
            </a:extLst>
          </p:cNvPr>
          <p:cNvSpPr/>
          <p:nvPr userDrawn="1"/>
        </p:nvSpPr>
        <p:spPr>
          <a:xfrm flipV="1">
            <a:off x="0" y="940280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01895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ISSDIG811 Logo">
            <a:extLst>
              <a:ext uri="{FF2B5EF4-FFF2-40B4-BE49-F238E27FC236}">
                <a16:creationId xmlns:a16="http://schemas.microsoft.com/office/drawing/2014/main" id="{90241C31-9867-26B0-1EE8-93D5A76E0F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7947" y="23121"/>
            <a:ext cx="1784053" cy="5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7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6B7673-F17A-69E3-2AC9-332EC4DD2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37016-DB3C-13D3-DD1A-3FE68D2BC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263D1-4DDB-0818-E4ED-342F4DECC7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6E24D1-80E8-498E-9AD4-5813BB9C5EA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C5E62-567F-4CB1-62A6-AAC0A364F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7DE9F-A986-08E4-3AEE-57BEB9043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8EF4FF-0012-4963-AC15-5C486EB93FA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144A36-23BB-1190-C275-BF49A07A0EF9}"/>
              </a:ext>
            </a:extLst>
          </p:cNvPr>
          <p:cNvSpPr/>
          <p:nvPr userDrawn="1"/>
        </p:nvSpPr>
        <p:spPr>
          <a:xfrm>
            <a:off x="0" y="6349482"/>
            <a:ext cx="12192000" cy="5085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Safety Is In Your Hands. Every Dig. Every Time.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B0CC74-7792-728E-51D9-2A9F929B0E29}"/>
              </a:ext>
            </a:extLst>
          </p:cNvPr>
          <p:cNvSpPr/>
          <p:nvPr userDrawn="1"/>
        </p:nvSpPr>
        <p:spPr>
          <a:xfrm flipV="1">
            <a:off x="0" y="6303762"/>
            <a:ext cx="12192000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D5A6C5-CC83-DF79-8F08-17D529ECEBC4}"/>
              </a:ext>
            </a:extLst>
          </p:cNvPr>
          <p:cNvSpPr txBox="1"/>
          <p:nvPr userDrawn="1"/>
        </p:nvSpPr>
        <p:spPr>
          <a:xfrm>
            <a:off x="10813096" y="6588658"/>
            <a:ext cx="1378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chemeClr val="bg1"/>
                </a:solidFill>
              </a:rPr>
              <a:t>Updated 11/17/2025</a:t>
            </a:r>
          </a:p>
        </p:txBody>
      </p:sp>
    </p:spTree>
    <p:extLst>
      <p:ext uri="{BB962C8B-B14F-4D97-AF65-F5344CB8AC3E}">
        <p14:creationId xmlns:p14="http://schemas.microsoft.com/office/powerpoint/2010/main" val="209416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44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2260" userDrawn="1">
          <p15:clr>
            <a:srgbClr val="F26B43"/>
          </p15:clr>
        </p15:guide>
        <p15:guide id="4" orient="horz" pos="39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90FA-5484-7942-435E-2F4A4FFFFB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Facility Responsibilities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F1D2A1-E37E-1EC6-119F-F296EF19F6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Marking Requirements and Legal Obligations</a:t>
            </a:r>
          </a:p>
        </p:txBody>
      </p:sp>
    </p:spTree>
    <p:extLst>
      <p:ext uri="{BB962C8B-B14F-4D97-AF65-F5344CB8AC3E}">
        <p14:creationId xmlns:p14="http://schemas.microsoft.com/office/powerpoint/2010/main" val="1716812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51A33-27E8-E041-5B9E-C6996CA77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the Facility Owner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C47C16D-89A3-1B81-12A4-B6A542B89173}"/>
              </a:ext>
            </a:extLst>
          </p:cNvPr>
          <p:cNvGrpSpPr/>
          <p:nvPr/>
        </p:nvGrpSpPr>
        <p:grpSpPr>
          <a:xfrm>
            <a:off x="9200930" y="1008391"/>
            <a:ext cx="2703522" cy="4971785"/>
            <a:chOff x="9200930" y="1008391"/>
            <a:chExt cx="2703522" cy="4971785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612071BD-5DFA-3C07-C54A-236098F01336}"/>
                </a:ext>
              </a:extLst>
            </p:cNvPr>
            <p:cNvSpPr/>
            <p:nvPr/>
          </p:nvSpPr>
          <p:spPr>
            <a:xfrm>
              <a:off x="9200930" y="1072399"/>
              <a:ext cx="2703522" cy="4907777"/>
            </a:xfrm>
            <a:prstGeom prst="roundRect">
              <a:avLst>
                <a:gd name="adj" fmla="val 5844"/>
              </a:avLst>
            </a:prstGeom>
            <a:solidFill>
              <a:schemeClr val="bg1"/>
            </a:solidFill>
            <a:ln>
              <a:solidFill>
                <a:schemeClr val="accent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n-US" sz="1600" dirty="0">
                  <a:solidFill>
                    <a:schemeClr val="tx1"/>
                  </a:solidFill>
                </a:rPr>
                <a:t>Post on Positive Response.</a:t>
              </a: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n-US" sz="1600" dirty="0">
                  <a:solidFill>
                    <a:schemeClr val="tx1"/>
                  </a:solidFill>
                </a:rPr>
                <a:t>If no utilities are present, provide a response of “No Conflict”. </a:t>
              </a: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n-US" sz="1600" dirty="0">
                  <a:solidFill>
                    <a:schemeClr val="tx1"/>
                  </a:solidFill>
                </a:rPr>
                <a:t>If their lines are present, they post the appropriate response. 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4DE92DC-F426-79B4-3B4C-AF20C7FAFFA8}"/>
                </a:ext>
              </a:extLst>
            </p:cNvPr>
            <p:cNvSpPr txBox="1"/>
            <p:nvPr/>
          </p:nvSpPr>
          <p:spPr>
            <a:xfrm>
              <a:off x="9298869" y="1008391"/>
              <a:ext cx="66236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solidFill>
                    <a:schemeClr val="accent4"/>
                  </a:solidFill>
                  <a:latin typeface="+mj-lt"/>
                </a:rPr>
                <a:t>4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EA41FF3-B3F0-EE8F-C9A3-1DF2DF59BE47}"/>
                </a:ext>
              </a:extLst>
            </p:cNvPr>
            <p:cNvSpPr txBox="1"/>
            <p:nvPr/>
          </p:nvSpPr>
          <p:spPr>
            <a:xfrm>
              <a:off x="10025748" y="1377723"/>
              <a:ext cx="1750943" cy="369332"/>
            </a:xfrm>
            <a:prstGeom prst="rect">
              <a:avLst/>
            </a:prstGeom>
            <a:solidFill>
              <a:schemeClr val="accent4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Respond</a:t>
              </a:r>
            </a:p>
          </p:txBody>
        </p:sp>
        <p:pic>
          <p:nvPicPr>
            <p:cNvPr id="18" name="Graphic 17">
              <a:extLst>
                <a:ext uri="{FF2B5EF4-FFF2-40B4-BE49-F238E27FC236}">
                  <a16:creationId xmlns:a16="http://schemas.microsoft.com/office/drawing/2014/main" id="{252F6365-7B05-2D31-2418-413A376093A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10095491" y="2172230"/>
              <a:ext cx="914400" cy="914400"/>
            </a:xfrm>
            <a:prstGeom prst="rect">
              <a:avLst/>
            </a:prstGeom>
          </p:spPr>
        </p:pic>
        <p:pic>
          <p:nvPicPr>
            <p:cNvPr id="29" name="Graphic 28" descr="Cursor outline">
              <a:extLst>
                <a:ext uri="{FF2B5EF4-FFF2-40B4-BE49-F238E27FC236}">
                  <a16:creationId xmlns:a16="http://schemas.microsoft.com/office/drawing/2014/main" id="{1A8DE8D4-FBA5-398E-7BCF-353D33D5338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0520219" y="2517856"/>
              <a:ext cx="381000" cy="381000"/>
            </a:xfrm>
            <a:prstGeom prst="rect">
              <a:avLst/>
            </a:prstGeom>
          </p:spPr>
        </p:pic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8DA7656-DA1E-093F-A9B0-3A9730506EE0}"/>
              </a:ext>
            </a:extLst>
          </p:cNvPr>
          <p:cNvGrpSpPr/>
          <p:nvPr/>
        </p:nvGrpSpPr>
        <p:grpSpPr>
          <a:xfrm>
            <a:off x="6229323" y="1008391"/>
            <a:ext cx="2703522" cy="4971785"/>
            <a:chOff x="6229323" y="1008391"/>
            <a:chExt cx="2703522" cy="4971785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EA045BFF-68D2-B44C-ADDA-2153606560A9}"/>
                </a:ext>
              </a:extLst>
            </p:cNvPr>
            <p:cNvSpPr/>
            <p:nvPr/>
          </p:nvSpPr>
          <p:spPr>
            <a:xfrm>
              <a:off x="6229323" y="1072399"/>
              <a:ext cx="2703522" cy="4907777"/>
            </a:xfrm>
            <a:prstGeom prst="roundRect">
              <a:avLst>
                <a:gd name="adj" fmla="val 5844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n-US" sz="1600" dirty="0">
                  <a:solidFill>
                    <a:schemeClr val="tx1"/>
                  </a:solidFill>
                </a:rPr>
                <a:t>If there are buried lines, they have three business days to locate and mark the approximate location of their lines. 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E079D4E-FF81-5CA1-1D29-DF000C84FD2D}"/>
                </a:ext>
              </a:extLst>
            </p:cNvPr>
            <p:cNvSpPr txBox="1"/>
            <p:nvPr/>
          </p:nvSpPr>
          <p:spPr>
            <a:xfrm>
              <a:off x="6327262" y="1008391"/>
              <a:ext cx="595035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solidFill>
                    <a:schemeClr val="accent3"/>
                  </a:solidFill>
                  <a:latin typeface="+mj-lt"/>
                </a:rPr>
                <a:t>3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168ED01-25BA-F18E-53BB-70A57608227E}"/>
                </a:ext>
              </a:extLst>
            </p:cNvPr>
            <p:cNvSpPr txBox="1"/>
            <p:nvPr/>
          </p:nvSpPr>
          <p:spPr>
            <a:xfrm>
              <a:off x="7054141" y="1377723"/>
              <a:ext cx="1750943" cy="369332"/>
            </a:xfrm>
            <a:prstGeom prst="rect">
              <a:avLst/>
            </a:prstGeom>
            <a:solidFill>
              <a:schemeClr val="accent3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Mark Lines</a:t>
              </a:r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F37B60B8-631C-1C03-C686-EA01A8193E6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/>
          </p:blipFill>
          <p:spPr>
            <a:xfrm>
              <a:off x="7123884" y="2172230"/>
              <a:ext cx="914400" cy="914400"/>
            </a:xfrm>
            <a:prstGeom prst="rect">
              <a:avLst/>
            </a:prstGeom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57F9730-6540-8417-A267-A1E455729D12}"/>
              </a:ext>
            </a:extLst>
          </p:cNvPr>
          <p:cNvGrpSpPr/>
          <p:nvPr/>
        </p:nvGrpSpPr>
        <p:grpSpPr>
          <a:xfrm>
            <a:off x="3257716" y="1008391"/>
            <a:ext cx="2703522" cy="4971785"/>
            <a:chOff x="3257716" y="1008391"/>
            <a:chExt cx="2703522" cy="4971785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E2FBAFF5-1684-7D05-193A-DDAB685D6B78}"/>
                </a:ext>
              </a:extLst>
            </p:cNvPr>
            <p:cNvSpPr/>
            <p:nvPr/>
          </p:nvSpPr>
          <p:spPr>
            <a:xfrm>
              <a:off x="3257716" y="1072399"/>
              <a:ext cx="2703522" cy="4907777"/>
            </a:xfrm>
            <a:prstGeom prst="roundRect">
              <a:avLst>
                <a:gd name="adj" fmla="val 5844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n-US" sz="1600" dirty="0">
                  <a:solidFill>
                    <a:schemeClr val="tx1"/>
                  </a:solidFill>
                </a:rPr>
                <a:t>Determine if they own and operate underground utilities within the described work site.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D6869E4-9BAE-D223-C11C-4BE593D3483F}"/>
                </a:ext>
              </a:extLst>
            </p:cNvPr>
            <p:cNvSpPr txBox="1"/>
            <p:nvPr/>
          </p:nvSpPr>
          <p:spPr>
            <a:xfrm>
              <a:off x="3355655" y="1008391"/>
              <a:ext cx="59343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solidFill>
                    <a:schemeClr val="bg2"/>
                  </a:solidFill>
                  <a:latin typeface="+mj-lt"/>
                </a:rPr>
                <a:t>2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C240937-C0E9-2242-51E1-386B19006C25}"/>
                </a:ext>
              </a:extLst>
            </p:cNvPr>
            <p:cNvSpPr txBox="1"/>
            <p:nvPr/>
          </p:nvSpPr>
          <p:spPr>
            <a:xfrm>
              <a:off x="4082534" y="1377723"/>
              <a:ext cx="1750943" cy="369332"/>
            </a:xfrm>
            <a:prstGeom prst="rect">
              <a:avLst/>
            </a:prstGeom>
            <a:solidFill>
              <a:schemeClr val="bg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Review Ticket</a:t>
              </a:r>
            </a:p>
          </p:txBody>
        </p:sp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67688667-975A-CB33-7045-C12F119E1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rcRect/>
            <a:stretch/>
          </p:blipFill>
          <p:spPr>
            <a:xfrm>
              <a:off x="4152277" y="2172230"/>
              <a:ext cx="914400" cy="914400"/>
            </a:xfrm>
            <a:prstGeom prst="rect">
              <a:avLst/>
            </a:prstGeom>
          </p:spPr>
        </p:pic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90D7E0B-7A85-2B4B-B75E-AB9F6C1FA5C8}"/>
              </a:ext>
            </a:extLst>
          </p:cNvPr>
          <p:cNvGrpSpPr/>
          <p:nvPr/>
        </p:nvGrpSpPr>
        <p:grpSpPr>
          <a:xfrm>
            <a:off x="286109" y="1008391"/>
            <a:ext cx="2703522" cy="4971785"/>
            <a:chOff x="286109" y="1008391"/>
            <a:chExt cx="2703522" cy="4971785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86ACB885-B3F5-91D7-2B2D-0E850E771893}"/>
                </a:ext>
              </a:extLst>
            </p:cNvPr>
            <p:cNvSpPr/>
            <p:nvPr/>
          </p:nvSpPr>
          <p:spPr>
            <a:xfrm>
              <a:off x="286109" y="1072399"/>
              <a:ext cx="2703522" cy="4907777"/>
            </a:xfrm>
            <a:prstGeom prst="roundRect">
              <a:avLst>
                <a:gd name="adj" fmla="val 5844"/>
              </a:avLst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n-US" sz="1600" dirty="0">
                  <a:solidFill>
                    <a:schemeClr val="tx1"/>
                  </a:solidFill>
                </a:rPr>
                <a:t>Most facility owners or contracted locators receive tickets via email.</a:t>
              </a: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r>
                <a:rPr lang="en-US" sz="1600" dirty="0">
                  <a:solidFill>
                    <a:schemeClr val="tx1"/>
                  </a:solidFill>
                </a:rPr>
                <a:t>They can also be imported directly into an active ticket management system.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CDDA494-9ED6-3785-1F2A-B350D0F61FC5}"/>
                </a:ext>
              </a:extLst>
            </p:cNvPr>
            <p:cNvSpPr txBox="1"/>
            <p:nvPr/>
          </p:nvSpPr>
          <p:spPr>
            <a:xfrm>
              <a:off x="384048" y="1008391"/>
              <a:ext cx="45557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solidFill>
                    <a:schemeClr val="accent2"/>
                  </a:solidFill>
                  <a:latin typeface="+mj-lt"/>
                </a:rPr>
                <a:t>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961F4C4-8938-6BBA-E1E4-C0A9A028543C}"/>
                </a:ext>
              </a:extLst>
            </p:cNvPr>
            <p:cNvSpPr txBox="1"/>
            <p:nvPr/>
          </p:nvSpPr>
          <p:spPr>
            <a:xfrm>
              <a:off x="1110927" y="1377723"/>
              <a:ext cx="1750943" cy="369332"/>
            </a:xfrm>
            <a:prstGeom prst="rect">
              <a:avLst/>
            </a:prstGeom>
            <a:solidFill>
              <a:schemeClr val="tx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Receive Ticket</a:t>
              </a:r>
            </a:p>
          </p:txBody>
        </p:sp>
        <p:pic>
          <p:nvPicPr>
            <p:cNvPr id="12" name="Graphic 11" descr="Email with solid fill">
              <a:extLst>
                <a:ext uri="{FF2B5EF4-FFF2-40B4-BE49-F238E27FC236}">
                  <a16:creationId xmlns:a16="http://schemas.microsoft.com/office/drawing/2014/main" id="{5BEE4EF5-613B-8A32-26B7-5D3D7911CCE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180670" y="2172230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7428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MISS DIG 811 v3">
      <a:dk1>
        <a:srgbClr val="333333"/>
      </a:dk1>
      <a:lt1>
        <a:srgbClr val="FFFFFF"/>
      </a:lt1>
      <a:dk2>
        <a:srgbClr val="509236"/>
      </a:dk2>
      <a:lt2>
        <a:srgbClr val="BECD2B"/>
      </a:lt2>
      <a:accent1>
        <a:srgbClr val="BECD2B"/>
      </a:accent1>
      <a:accent2>
        <a:srgbClr val="509236"/>
      </a:accent2>
      <a:accent3>
        <a:srgbClr val="EF7B24"/>
      </a:accent3>
      <a:accent4>
        <a:srgbClr val="E52E2F"/>
      </a:accent4>
      <a:accent5>
        <a:srgbClr val="F5F8D8"/>
      </a:accent5>
      <a:accent6>
        <a:srgbClr val="FAFBEF"/>
      </a:accent6>
      <a:hlink>
        <a:srgbClr val="0F56C8"/>
      </a:hlink>
      <a:folHlink>
        <a:srgbClr val="509236"/>
      </a:folHlink>
    </a:clrScheme>
    <a:fontScheme name="MISS DIG 811 Fonts">
      <a:majorFont>
        <a:latin typeface="Montserra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9" id="{32EFF27D-5206-45EA-A1E4-AD2B3E5D3B9A}" vid="{347EFFD5-0E34-46B3-8537-CA4B8F3E57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A0F847C0A83B4EA54147916B4F7CE9" ma:contentTypeVersion="19" ma:contentTypeDescription="Create a new document." ma:contentTypeScope="" ma:versionID="6a764883f596c1a3771e214f1bf4d517">
  <xsd:schema xmlns:xsd="http://www.w3.org/2001/XMLSchema" xmlns:xs="http://www.w3.org/2001/XMLSchema" xmlns:p="http://schemas.microsoft.com/office/2006/metadata/properties" xmlns:ns2="76e4660b-4ba2-42b3-bf46-0f9daa7f8a5a" xmlns:ns3="4f2cb760-593b-405b-ab44-d2fe26a36bf5" targetNamespace="http://schemas.microsoft.com/office/2006/metadata/properties" ma:root="true" ma:fieldsID="c1c2ab74981c2cfb1dbad4340ed032e6" ns2:_="" ns3:_="">
    <xsd:import namespace="76e4660b-4ba2-42b3-bf46-0f9daa7f8a5a"/>
    <xsd:import namespace="4f2cb760-593b-405b-ab44-d2fe26a36bf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e4660b-4ba2-42b3-bf46-0f9daa7f8a5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dc3ab1-91f5-4d03-9499-b806cb0c3420}" ma:internalName="TaxCatchAll" ma:showField="CatchAllData" ma:web="76e4660b-4ba2-42b3-bf46-0f9daa7f8a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2cb760-593b-405b-ab44-d2fe26a36b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5f0c91f-91f6-47de-a2f7-b41be2cda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6e4660b-4ba2-42b3-bf46-0f9daa7f8a5a">
      <UserInfo>
        <DisplayName/>
        <AccountId xsi:nil="true"/>
        <AccountType/>
      </UserInfo>
    </SharedWithUsers>
    <lcf76f155ced4ddcb4097134ff3c332f xmlns="4f2cb760-593b-405b-ab44-d2fe26a36bf5">
      <Terms xmlns="http://schemas.microsoft.com/office/infopath/2007/PartnerControls"/>
    </lcf76f155ced4ddcb4097134ff3c332f>
    <TaxCatchAll xmlns="76e4660b-4ba2-42b3-bf46-0f9daa7f8a5a" xsi:nil="true"/>
  </documentManagement>
</p:properties>
</file>

<file path=customXml/itemProps1.xml><?xml version="1.0" encoding="utf-8"?>
<ds:datastoreItem xmlns:ds="http://schemas.openxmlformats.org/officeDocument/2006/customXml" ds:itemID="{D9D5BA68-331E-4CF0-9EB5-D86363EF30D9}"/>
</file>

<file path=customXml/itemProps2.xml><?xml version="1.0" encoding="utf-8"?>
<ds:datastoreItem xmlns:ds="http://schemas.openxmlformats.org/officeDocument/2006/customXml" ds:itemID="{A33ED104-D26B-4D90-9AE4-D4DEC7BD9B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9714F1-24DD-4AF4-9B5E-01DB583EB229}">
  <ds:schemaRefs>
    <ds:schemaRef ds:uri="http://schemas.microsoft.com/office/2006/metadata/properties"/>
    <ds:schemaRef ds:uri="http://schemas.microsoft.com/office/infopath/2007/PartnerControls"/>
    <ds:schemaRef ds:uri="76e4660b-4ba2-42b3-bf46-0f9daa7f8a5a"/>
    <ds:schemaRef ds:uri="4f2cb760-593b-405b-ab44-d2fe26a36bf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MISS DIG 811 Toolkit PowerPoint Template v2</Template>
  <TotalTime>15</TotalTime>
  <Words>211</Words>
  <Application>Microsoft Office PowerPoint</Application>
  <PresentationFormat>Widescreen</PresentationFormat>
  <Paragraphs>69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Montserrat</vt:lpstr>
      <vt:lpstr>Roboto</vt:lpstr>
      <vt:lpstr>Custom Design</vt:lpstr>
      <vt:lpstr>Facility Responsibilities</vt:lpstr>
      <vt:lpstr>Role of the Facility Owner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 Ranke</dc:creator>
  <cp:lastModifiedBy>Eric Ranke</cp:lastModifiedBy>
  <cp:revision>1</cp:revision>
  <dcterms:created xsi:type="dcterms:W3CDTF">2025-11-17T17:26:37Z</dcterms:created>
  <dcterms:modified xsi:type="dcterms:W3CDTF">2025-11-17T18:19:26Z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3817600</vt:r8>
  </property>
  <property fmtid="{D5CDD505-2E9C-101B-9397-08002B2CF9AE}" pid="3" name="ContentTypeId">
    <vt:lpwstr>0x010100ADA0F847C0A83B4EA54147916B4F7CE9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