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11"/>
  </p:notesMasterIdLst>
  <p:sldIdLst>
    <p:sldId id="256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43B98C-D569-B549-E9C6-BED52AE5B039}" v="3" dt="2025-11-19T13:07:44.130"/>
    <p1510:client id="{57689EDE-D007-4E10-AED2-9645202213A2}" v="101" dt="2025-11-18T16:07:12.712"/>
    <p1510:client id="{70DEE794-9632-504A-7C24-ABE6C9C59E57}" v="24" dt="2025-11-18T16:05:42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676" autoAdjust="0"/>
  </p:normalViewPr>
  <p:slideViewPr>
    <p:cSldViewPr snapToGrid="0">
      <p:cViewPr varScale="1">
        <p:scale>
          <a:sx n="75" d="100"/>
          <a:sy n="75" d="100"/>
        </p:scale>
        <p:origin x="19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Ranke" userId="fd937742-5873-49fc-88cd-7a6666994a3f" providerId="ADAL" clId="{5D9C9AEE-2DF5-4529-ADDB-BB5C7EE3B4EE}"/>
    <pc:docChg chg="undo redo custSel addSld delSld modSld modMainMaster">
      <pc:chgData name="Eric Ranke" userId="fd937742-5873-49fc-88cd-7a6666994a3f" providerId="ADAL" clId="{5D9C9AEE-2DF5-4529-ADDB-BB5C7EE3B4EE}" dt="2025-11-18T16:07:12.706" v="1309" actId="14826"/>
      <pc:docMkLst>
        <pc:docMk/>
      </pc:docMkLst>
      <pc:sldChg chg="modSp mod modTransition">
        <pc:chgData name="Eric Ranke" userId="fd937742-5873-49fc-88cd-7a6666994a3f" providerId="ADAL" clId="{5D9C9AEE-2DF5-4529-ADDB-BB5C7EE3B4EE}" dt="2025-11-17T18:12:57.172" v="1278"/>
        <pc:sldMkLst>
          <pc:docMk/>
          <pc:sldMk cId="1716812137" sldId="256"/>
        </pc:sldMkLst>
        <pc:spChg chg="mod">
          <ac:chgData name="Eric Ranke" userId="fd937742-5873-49fc-88cd-7a6666994a3f" providerId="ADAL" clId="{5D9C9AEE-2DF5-4529-ADDB-BB5C7EE3B4EE}" dt="2025-11-17T17:43:01.325" v="18" actId="20577"/>
          <ac:spMkLst>
            <pc:docMk/>
            <pc:sldMk cId="1716812137" sldId="256"/>
            <ac:spMk id="2" creationId="{A31F90FA-5484-7942-435E-2F4A4FFFFBAC}"/>
          </ac:spMkLst>
        </pc:spChg>
        <pc:spChg chg="mod">
          <ac:chgData name="Eric Ranke" userId="fd937742-5873-49fc-88cd-7a6666994a3f" providerId="ADAL" clId="{5D9C9AEE-2DF5-4529-ADDB-BB5C7EE3B4EE}" dt="2025-11-17T17:43:43.808" v="22"/>
          <ac:spMkLst>
            <pc:docMk/>
            <pc:sldMk cId="1716812137" sldId="256"/>
            <ac:spMk id="3" creationId="{71F1D2A1-E37E-1EC6-119F-F296EF19F61C}"/>
          </ac:spMkLst>
        </pc:spChg>
      </pc:sldChg>
      <pc:sldChg chg="addSp delSp modSp new mod modTransition modAnim modNotesTx">
        <pc:chgData name="Eric Ranke" userId="fd937742-5873-49fc-88cd-7a6666994a3f" providerId="ADAL" clId="{5D9C9AEE-2DF5-4529-ADDB-BB5C7EE3B4EE}" dt="2025-11-18T16:06:27.705" v="1297" actId="1076"/>
        <pc:sldMkLst>
          <pc:docMk/>
          <pc:sldMk cId="1903333844" sldId="258"/>
        </pc:sldMkLst>
        <pc:spChg chg="mod">
          <ac:chgData name="Eric Ranke" userId="fd937742-5873-49fc-88cd-7a6666994a3f" providerId="ADAL" clId="{5D9C9AEE-2DF5-4529-ADDB-BB5C7EE3B4EE}" dt="2025-11-17T17:57:51.254" v="541"/>
          <ac:spMkLst>
            <pc:docMk/>
            <pc:sldMk cId="1903333844" sldId="258"/>
            <ac:spMk id="3" creationId="{8C0075BD-AE44-1427-C094-5C0BF373D688}"/>
          </ac:spMkLst>
        </pc:spChg>
        <pc:spChg chg="add mod">
          <ac:chgData name="Eric Ranke" userId="fd937742-5873-49fc-88cd-7a6666994a3f" providerId="ADAL" clId="{5D9C9AEE-2DF5-4529-ADDB-BB5C7EE3B4EE}" dt="2025-11-17T18:01:34.016" v="654" actId="403"/>
          <ac:spMkLst>
            <pc:docMk/>
            <pc:sldMk cId="1903333844" sldId="258"/>
            <ac:spMk id="23" creationId="{319721D2-8F49-9A09-8C25-F5699D8F0C43}"/>
          </ac:spMkLst>
        </pc:spChg>
        <pc:spChg chg="add mod">
          <ac:chgData name="Eric Ranke" userId="fd937742-5873-49fc-88cd-7a6666994a3f" providerId="ADAL" clId="{5D9C9AEE-2DF5-4529-ADDB-BB5C7EE3B4EE}" dt="2025-11-17T18:01:57.040" v="665" actId="20577"/>
          <ac:spMkLst>
            <pc:docMk/>
            <pc:sldMk cId="1903333844" sldId="258"/>
            <ac:spMk id="29" creationId="{0F9ED635-C13E-38B9-D778-E6B34277286D}"/>
          </ac:spMkLst>
        </pc:spChg>
        <pc:picChg chg="mod">
          <ac:chgData name="Eric Ranke" userId="fd937742-5873-49fc-88cd-7a6666994a3f" providerId="ADAL" clId="{5D9C9AEE-2DF5-4529-ADDB-BB5C7EE3B4EE}" dt="2025-11-18T16:06:27.705" v="1297" actId="1076"/>
          <ac:picMkLst>
            <pc:docMk/>
            <pc:sldMk cId="1903333844" sldId="258"/>
            <ac:picMk id="2" creationId="{2B7F9DA4-524D-DFFD-A235-C8F1A139DC25}"/>
          </ac:picMkLst>
        </pc:picChg>
        <pc:picChg chg="add mod">
          <ac:chgData name="Eric Ranke" userId="fd937742-5873-49fc-88cd-7a6666994a3f" providerId="ADAL" clId="{5D9C9AEE-2DF5-4529-ADDB-BB5C7EE3B4EE}" dt="2025-11-17T18:05:18.469" v="738" actId="14861"/>
          <ac:picMkLst>
            <pc:docMk/>
            <pc:sldMk cId="1903333844" sldId="258"/>
            <ac:picMk id="33" creationId="{239B02C2-3CE7-5AD1-A832-0F856A521052}"/>
          </ac:picMkLst>
        </pc:picChg>
        <pc:picChg chg="add mod">
          <ac:chgData name="Eric Ranke" userId="fd937742-5873-49fc-88cd-7a6666994a3f" providerId="ADAL" clId="{5D9C9AEE-2DF5-4529-ADDB-BB5C7EE3B4EE}" dt="2025-11-17T18:05:18.469" v="738" actId="14861"/>
          <ac:picMkLst>
            <pc:docMk/>
            <pc:sldMk cId="1903333844" sldId="258"/>
            <ac:picMk id="35" creationId="{B9895C70-7B2C-A978-907C-4A730C883C51}"/>
          </ac:picMkLst>
        </pc:picChg>
        <pc:picChg chg="add mod ord modCrop">
          <ac:chgData name="Eric Ranke" userId="fd937742-5873-49fc-88cd-7a6666994a3f" providerId="ADAL" clId="{5D9C9AEE-2DF5-4529-ADDB-BB5C7EE3B4EE}" dt="2025-11-17T18:05:18.469" v="738" actId="14861"/>
          <ac:picMkLst>
            <pc:docMk/>
            <pc:sldMk cId="1903333844" sldId="258"/>
            <ac:picMk id="37" creationId="{EF33F158-E99C-9CB1-73D1-42DA9228D6BB}"/>
          </ac:picMkLst>
        </pc:picChg>
      </pc:sldChg>
      <pc:sldChg chg="addSp delSp modSp add mod modTransition modNotesTx">
        <pc:chgData name="Eric Ranke" userId="fd937742-5873-49fc-88cd-7a6666994a3f" providerId="ADAL" clId="{5D9C9AEE-2DF5-4529-ADDB-BB5C7EE3B4EE}" dt="2025-11-18T16:06:42.109" v="1300" actId="14826"/>
        <pc:sldMkLst>
          <pc:docMk/>
          <pc:sldMk cId="2832557224" sldId="259"/>
        </pc:sldMkLst>
        <pc:spChg chg="mod">
          <ac:chgData name="Eric Ranke" userId="fd937742-5873-49fc-88cd-7a6666994a3f" providerId="ADAL" clId="{5D9C9AEE-2DF5-4529-ADDB-BB5C7EE3B4EE}" dt="2025-11-17T18:02:28.458" v="675" actId="14100"/>
          <ac:spMkLst>
            <pc:docMk/>
            <pc:sldMk cId="2832557224" sldId="259"/>
            <ac:spMk id="23" creationId="{4F3BC59E-9C58-5C99-AA1C-62F41EA85D67}"/>
          </ac:spMkLst>
        </pc:spChg>
        <pc:spChg chg="mod">
          <ac:chgData name="Eric Ranke" userId="fd937742-5873-49fc-88cd-7a6666994a3f" providerId="ADAL" clId="{5D9C9AEE-2DF5-4529-ADDB-BB5C7EE3B4EE}" dt="2025-11-17T18:03:06.767" v="688" actId="113"/>
          <ac:spMkLst>
            <pc:docMk/>
            <pc:sldMk cId="2832557224" sldId="259"/>
            <ac:spMk id="29" creationId="{79A3C6C9-919F-A168-C773-14123D69B2A3}"/>
          </ac:spMkLst>
        </pc:spChg>
        <pc:picChg chg="add mod">
          <ac:chgData name="Eric Ranke" userId="fd937742-5873-49fc-88cd-7a6666994a3f" providerId="ADAL" clId="{5D9C9AEE-2DF5-4529-ADDB-BB5C7EE3B4EE}" dt="2025-11-18T16:06:42.109" v="1300" actId="14826"/>
          <ac:picMkLst>
            <pc:docMk/>
            <pc:sldMk cId="2832557224" sldId="259"/>
            <ac:picMk id="2" creationId="{999E5B74-5E7B-4C3F-3014-E46A68F95769}"/>
          </ac:picMkLst>
        </pc:picChg>
        <pc:picChg chg="add mod">
          <ac:chgData name="Eric Ranke" userId="fd937742-5873-49fc-88cd-7a6666994a3f" providerId="ADAL" clId="{5D9C9AEE-2DF5-4529-ADDB-BB5C7EE3B4EE}" dt="2025-11-17T18:05:25.170" v="739" actId="14861"/>
          <ac:picMkLst>
            <pc:docMk/>
            <pc:sldMk cId="2832557224" sldId="259"/>
            <ac:picMk id="5" creationId="{A6D331DD-65F1-54DE-AA06-3B9793237665}"/>
          </ac:picMkLst>
        </pc:picChg>
        <pc:picChg chg="add mod">
          <ac:chgData name="Eric Ranke" userId="fd937742-5873-49fc-88cd-7a6666994a3f" providerId="ADAL" clId="{5D9C9AEE-2DF5-4529-ADDB-BB5C7EE3B4EE}" dt="2025-11-17T18:05:25.170" v="739" actId="14861"/>
          <ac:picMkLst>
            <pc:docMk/>
            <pc:sldMk cId="2832557224" sldId="259"/>
            <ac:picMk id="7" creationId="{8CC3FD6F-F49A-F27E-F6A1-7ECC074E578D}"/>
          </ac:picMkLst>
        </pc:picChg>
        <pc:picChg chg="del mod">
          <ac:chgData name="Eric Ranke" userId="fd937742-5873-49fc-88cd-7a6666994a3f" providerId="ADAL" clId="{5D9C9AEE-2DF5-4529-ADDB-BB5C7EE3B4EE}" dt="2025-11-18T16:06:32.642" v="1298" actId="478"/>
          <ac:picMkLst>
            <pc:docMk/>
            <pc:sldMk cId="2832557224" sldId="259"/>
            <ac:picMk id="21" creationId="{CE7E55EB-931A-1D24-C83F-CF2986044110}"/>
          </ac:picMkLst>
        </pc:picChg>
      </pc:sldChg>
      <pc:sldChg chg="addSp delSp modSp add mod modTransition">
        <pc:chgData name="Eric Ranke" userId="fd937742-5873-49fc-88cd-7a6666994a3f" providerId="ADAL" clId="{5D9C9AEE-2DF5-4529-ADDB-BB5C7EE3B4EE}" dt="2025-11-18T16:06:52.771" v="1303" actId="14826"/>
        <pc:sldMkLst>
          <pc:docMk/>
          <pc:sldMk cId="921686343" sldId="260"/>
        </pc:sldMkLst>
        <pc:spChg chg="mod">
          <ac:chgData name="Eric Ranke" userId="fd937742-5873-49fc-88cd-7a6666994a3f" providerId="ADAL" clId="{5D9C9AEE-2DF5-4529-ADDB-BB5C7EE3B4EE}" dt="2025-11-17T18:05:51.547" v="744"/>
          <ac:spMkLst>
            <pc:docMk/>
            <pc:sldMk cId="921686343" sldId="260"/>
            <ac:spMk id="23" creationId="{9ACD61B0-F429-E40F-3BBD-42840E6F951B}"/>
          </ac:spMkLst>
        </pc:spChg>
        <pc:spChg chg="mod">
          <ac:chgData name="Eric Ranke" userId="fd937742-5873-49fc-88cd-7a6666994a3f" providerId="ADAL" clId="{5D9C9AEE-2DF5-4529-ADDB-BB5C7EE3B4EE}" dt="2025-11-17T18:06:37.870" v="761" actId="14100"/>
          <ac:spMkLst>
            <pc:docMk/>
            <pc:sldMk cId="921686343" sldId="260"/>
            <ac:spMk id="29" creationId="{9D239AF1-9B2C-B125-9AE5-88275D0B8A82}"/>
          </ac:spMkLst>
        </pc:spChg>
        <pc:picChg chg="add mod">
          <ac:chgData name="Eric Ranke" userId="fd937742-5873-49fc-88cd-7a6666994a3f" providerId="ADAL" clId="{5D9C9AEE-2DF5-4529-ADDB-BB5C7EE3B4EE}" dt="2025-11-17T18:06:47.460" v="764" actId="1076"/>
          <ac:picMkLst>
            <pc:docMk/>
            <pc:sldMk cId="921686343" sldId="260"/>
            <ac:picMk id="2" creationId="{79A8A01D-9C41-0D5A-B88D-4DF2124A8000}"/>
          </ac:picMkLst>
        </pc:picChg>
        <pc:picChg chg="add mod">
          <ac:chgData name="Eric Ranke" userId="fd937742-5873-49fc-88cd-7a6666994a3f" providerId="ADAL" clId="{5D9C9AEE-2DF5-4529-ADDB-BB5C7EE3B4EE}" dt="2025-11-17T18:07:01.650" v="767" actId="14826"/>
          <ac:picMkLst>
            <pc:docMk/>
            <pc:sldMk cId="921686343" sldId="260"/>
            <ac:picMk id="4" creationId="{4494E1F9-A1C7-879F-A2D2-A97BF0D5CD52}"/>
          </ac:picMkLst>
        </pc:picChg>
        <pc:picChg chg="add mod">
          <ac:chgData name="Eric Ranke" userId="fd937742-5873-49fc-88cd-7a6666994a3f" providerId="ADAL" clId="{5D9C9AEE-2DF5-4529-ADDB-BB5C7EE3B4EE}" dt="2025-11-18T16:06:52.771" v="1303" actId="14826"/>
          <ac:picMkLst>
            <pc:docMk/>
            <pc:sldMk cId="921686343" sldId="260"/>
            <ac:picMk id="5" creationId="{4530969B-6F6D-841F-651C-53B0198CEEAC}"/>
          </ac:picMkLst>
        </pc:picChg>
        <pc:picChg chg="del mod">
          <ac:chgData name="Eric Ranke" userId="fd937742-5873-49fc-88cd-7a6666994a3f" providerId="ADAL" clId="{5D9C9AEE-2DF5-4529-ADDB-BB5C7EE3B4EE}" dt="2025-11-18T16:06:45.964" v="1301" actId="478"/>
          <ac:picMkLst>
            <pc:docMk/>
            <pc:sldMk cId="921686343" sldId="260"/>
            <ac:picMk id="21" creationId="{4EBC7354-BDC0-C081-C145-C76C9C08CF2A}"/>
          </ac:picMkLst>
        </pc:picChg>
      </pc:sldChg>
      <pc:sldChg chg="addSp delSp modSp add mod modTransition">
        <pc:chgData name="Eric Ranke" userId="fd937742-5873-49fc-88cd-7a6666994a3f" providerId="ADAL" clId="{5D9C9AEE-2DF5-4529-ADDB-BB5C7EE3B4EE}" dt="2025-11-18T16:07:03.185" v="1306" actId="14826"/>
        <pc:sldMkLst>
          <pc:docMk/>
          <pc:sldMk cId="335254244" sldId="261"/>
        </pc:sldMkLst>
        <pc:spChg chg="mod">
          <ac:chgData name="Eric Ranke" userId="fd937742-5873-49fc-88cd-7a6666994a3f" providerId="ADAL" clId="{5D9C9AEE-2DF5-4529-ADDB-BB5C7EE3B4EE}" dt="2025-11-17T18:07:32.131" v="771"/>
          <ac:spMkLst>
            <pc:docMk/>
            <pc:sldMk cId="335254244" sldId="261"/>
            <ac:spMk id="23" creationId="{17176755-05DB-1340-D24D-531934004EC2}"/>
          </ac:spMkLst>
        </pc:spChg>
        <pc:spChg chg="mod">
          <ac:chgData name="Eric Ranke" userId="fd937742-5873-49fc-88cd-7a6666994a3f" providerId="ADAL" clId="{5D9C9AEE-2DF5-4529-ADDB-BB5C7EE3B4EE}" dt="2025-11-17T18:07:56.159" v="777" actId="113"/>
          <ac:spMkLst>
            <pc:docMk/>
            <pc:sldMk cId="335254244" sldId="261"/>
            <ac:spMk id="29" creationId="{4C53C98D-4709-3577-FBD0-A38D6A69B457}"/>
          </ac:spMkLst>
        </pc:spChg>
        <pc:picChg chg="add mod">
          <ac:chgData name="Eric Ranke" userId="fd937742-5873-49fc-88cd-7a6666994a3f" providerId="ADAL" clId="{5D9C9AEE-2DF5-4529-ADDB-BB5C7EE3B4EE}" dt="2025-11-18T16:07:03.185" v="1306" actId="14826"/>
          <ac:picMkLst>
            <pc:docMk/>
            <pc:sldMk cId="335254244" sldId="261"/>
            <ac:picMk id="2" creationId="{EAB0E83D-0A71-70D3-B31C-9808BCF29481}"/>
          </ac:picMkLst>
        </pc:picChg>
        <pc:picChg chg="add mod">
          <ac:chgData name="Eric Ranke" userId="fd937742-5873-49fc-88cd-7a6666994a3f" providerId="ADAL" clId="{5D9C9AEE-2DF5-4529-ADDB-BB5C7EE3B4EE}" dt="2025-11-17T18:08:23.515" v="784" actId="14861"/>
          <ac:picMkLst>
            <pc:docMk/>
            <pc:sldMk cId="335254244" sldId="261"/>
            <ac:picMk id="6" creationId="{9AF58D1B-4CD8-67F7-3EDD-460DD7305A1B}"/>
          </ac:picMkLst>
        </pc:picChg>
        <pc:picChg chg="del mod">
          <ac:chgData name="Eric Ranke" userId="fd937742-5873-49fc-88cd-7a6666994a3f" providerId="ADAL" clId="{5D9C9AEE-2DF5-4529-ADDB-BB5C7EE3B4EE}" dt="2025-11-18T16:06:55.754" v="1304" actId="478"/>
          <ac:picMkLst>
            <pc:docMk/>
            <pc:sldMk cId="335254244" sldId="261"/>
            <ac:picMk id="21" creationId="{02E4E8E8-9C56-69EE-5D41-1F1AA1216EBA}"/>
          </ac:picMkLst>
        </pc:picChg>
      </pc:sldChg>
      <pc:sldChg chg="addSp delSp modSp add mod modTransition">
        <pc:chgData name="Eric Ranke" userId="fd937742-5873-49fc-88cd-7a6666994a3f" providerId="ADAL" clId="{5D9C9AEE-2DF5-4529-ADDB-BB5C7EE3B4EE}" dt="2025-11-18T16:07:12.706" v="1309" actId="14826"/>
        <pc:sldMkLst>
          <pc:docMk/>
          <pc:sldMk cId="2604637756" sldId="262"/>
        </pc:sldMkLst>
        <pc:spChg chg="mod">
          <ac:chgData name="Eric Ranke" userId="fd937742-5873-49fc-88cd-7a6666994a3f" providerId="ADAL" clId="{5D9C9AEE-2DF5-4529-ADDB-BB5C7EE3B4EE}" dt="2025-11-17T18:08:49.609" v="787"/>
          <ac:spMkLst>
            <pc:docMk/>
            <pc:sldMk cId="2604637756" sldId="262"/>
            <ac:spMk id="23" creationId="{86CACE79-CF40-BD7C-2B0C-F4EABC7824F5}"/>
          </ac:spMkLst>
        </pc:spChg>
        <pc:spChg chg="mod">
          <ac:chgData name="Eric Ranke" userId="fd937742-5873-49fc-88cd-7a6666994a3f" providerId="ADAL" clId="{5D9C9AEE-2DF5-4529-ADDB-BB5C7EE3B4EE}" dt="2025-11-17T18:09:10.855" v="793" actId="113"/>
          <ac:spMkLst>
            <pc:docMk/>
            <pc:sldMk cId="2604637756" sldId="262"/>
            <ac:spMk id="29" creationId="{33FCE69C-4D68-3654-8AF7-03DD6D44FD49}"/>
          </ac:spMkLst>
        </pc:spChg>
        <pc:picChg chg="add mod">
          <ac:chgData name="Eric Ranke" userId="fd937742-5873-49fc-88cd-7a6666994a3f" providerId="ADAL" clId="{5D9C9AEE-2DF5-4529-ADDB-BB5C7EE3B4EE}" dt="2025-11-18T16:07:12.706" v="1309" actId="14826"/>
          <ac:picMkLst>
            <pc:docMk/>
            <pc:sldMk cId="2604637756" sldId="262"/>
            <ac:picMk id="2" creationId="{71D22777-0CFF-D069-7B42-C0F52E7121A2}"/>
          </ac:picMkLst>
        </pc:picChg>
        <pc:picChg chg="mod">
          <ac:chgData name="Eric Ranke" userId="fd937742-5873-49fc-88cd-7a6666994a3f" providerId="ADAL" clId="{5D9C9AEE-2DF5-4529-ADDB-BB5C7EE3B4EE}" dt="2025-11-17T18:09:24.355" v="794" actId="14826"/>
          <ac:picMkLst>
            <pc:docMk/>
            <pc:sldMk cId="2604637756" sldId="262"/>
            <ac:picMk id="6" creationId="{E6409BF1-AE37-B279-35B7-212F2D295975}"/>
          </ac:picMkLst>
        </pc:picChg>
        <pc:picChg chg="del mod">
          <ac:chgData name="Eric Ranke" userId="fd937742-5873-49fc-88cd-7a6666994a3f" providerId="ADAL" clId="{5D9C9AEE-2DF5-4529-ADDB-BB5C7EE3B4EE}" dt="2025-11-18T16:07:06.054" v="1307" actId="478"/>
          <ac:picMkLst>
            <pc:docMk/>
            <pc:sldMk cId="2604637756" sldId="262"/>
            <ac:picMk id="21" creationId="{9E43B8DA-C1C9-45A0-D98F-7AE5B98493E9}"/>
          </ac:picMkLst>
        </pc:picChg>
      </pc:sldChg>
      <pc:sldMasterChg chg="addSp modSp mod modSldLayout">
        <pc:chgData name="Eric Ranke" userId="fd937742-5873-49fc-88cd-7a6666994a3f" providerId="ADAL" clId="{5D9C9AEE-2DF5-4529-ADDB-BB5C7EE3B4EE}" dt="2025-11-17T18:18:22.495" v="1290" actId="21"/>
        <pc:sldMasterMkLst>
          <pc:docMk/>
          <pc:sldMasterMk cId="2094161272" sldId="2147483658"/>
        </pc:sldMasterMkLst>
        <pc:spChg chg="add mod">
          <ac:chgData name="Eric Ranke" userId="fd937742-5873-49fc-88cd-7a6666994a3f" providerId="ADAL" clId="{5D9C9AEE-2DF5-4529-ADDB-BB5C7EE3B4EE}" dt="2025-11-17T18:17:49.484" v="1283" actId="1076"/>
          <ac:spMkLst>
            <pc:docMk/>
            <pc:sldMasterMk cId="2094161272" sldId="2147483658"/>
            <ac:spMk id="7" creationId="{33144A36-23BB-1190-C275-BF49A07A0EF9}"/>
          </ac:spMkLst>
        </pc:spChg>
        <pc:spChg chg="add mod">
          <ac:chgData name="Eric Ranke" userId="fd937742-5873-49fc-88cd-7a6666994a3f" providerId="ADAL" clId="{5D9C9AEE-2DF5-4529-ADDB-BB5C7EE3B4EE}" dt="2025-11-17T18:17:49.484" v="1283" actId="1076"/>
          <ac:spMkLst>
            <pc:docMk/>
            <pc:sldMasterMk cId="2094161272" sldId="2147483658"/>
            <ac:spMk id="8" creationId="{7DB0CC74-7792-728E-51D9-2A9F929B0E29}"/>
          </ac:spMkLst>
        </pc:spChg>
        <pc:spChg chg="add mod">
          <ac:chgData name="Eric Ranke" userId="fd937742-5873-49fc-88cd-7a6666994a3f" providerId="ADAL" clId="{5D9C9AEE-2DF5-4529-ADDB-BB5C7EE3B4EE}" dt="2025-11-17T18:17:49.484" v="1283" actId="1076"/>
          <ac:spMkLst>
            <pc:docMk/>
            <pc:sldMasterMk cId="2094161272" sldId="2147483658"/>
            <ac:spMk id="9" creationId="{C7D5A6C5-CC83-DF79-8F08-17D529ECEBC4}"/>
          </ac:spMkLst>
        </pc:spChg>
        <pc:sldLayoutChg chg="delSp mod">
          <pc:chgData name="Eric Ranke" userId="fd937742-5873-49fc-88cd-7a6666994a3f" providerId="ADAL" clId="{5D9C9AEE-2DF5-4529-ADDB-BB5C7EE3B4EE}" dt="2025-11-17T18:17:55.397" v="1284" actId="21"/>
          <pc:sldLayoutMkLst>
            <pc:docMk/>
            <pc:sldMasterMk cId="2094161272" sldId="2147483658"/>
            <pc:sldLayoutMk cId="2738265391" sldId="2147483659"/>
          </pc:sldLayoutMkLst>
        </pc:sldLayoutChg>
        <pc:sldLayoutChg chg="delSp mod">
          <pc:chgData name="Eric Ranke" userId="fd937742-5873-49fc-88cd-7a6666994a3f" providerId="ADAL" clId="{5D9C9AEE-2DF5-4529-ADDB-BB5C7EE3B4EE}" dt="2025-11-17T18:18:00.174" v="1285" actId="21"/>
          <pc:sldLayoutMkLst>
            <pc:docMk/>
            <pc:sldMasterMk cId="2094161272" sldId="2147483658"/>
            <pc:sldLayoutMk cId="4277740389" sldId="2147483660"/>
          </pc:sldLayoutMkLst>
        </pc:sldLayoutChg>
        <pc:sldLayoutChg chg="delSp mod">
          <pc:chgData name="Eric Ranke" userId="fd937742-5873-49fc-88cd-7a6666994a3f" providerId="ADAL" clId="{5D9C9AEE-2DF5-4529-ADDB-BB5C7EE3B4EE}" dt="2025-11-17T18:18:06.503" v="1286" actId="21"/>
          <pc:sldLayoutMkLst>
            <pc:docMk/>
            <pc:sldMasterMk cId="2094161272" sldId="2147483658"/>
            <pc:sldLayoutMk cId="2185508835" sldId="2147483661"/>
          </pc:sldLayoutMkLst>
        </pc:sldLayoutChg>
        <pc:sldLayoutChg chg="delSp mod">
          <pc:chgData name="Eric Ranke" userId="fd937742-5873-49fc-88cd-7a6666994a3f" providerId="ADAL" clId="{5D9C9AEE-2DF5-4529-ADDB-BB5C7EE3B4EE}" dt="2025-11-17T18:18:10.693" v="1287" actId="21"/>
          <pc:sldLayoutMkLst>
            <pc:docMk/>
            <pc:sldMasterMk cId="2094161272" sldId="2147483658"/>
            <pc:sldLayoutMk cId="3528518051" sldId="2147483662"/>
          </pc:sldLayoutMkLst>
        </pc:sldLayoutChg>
        <pc:sldLayoutChg chg="delSp mod">
          <pc:chgData name="Eric Ranke" userId="fd937742-5873-49fc-88cd-7a6666994a3f" providerId="ADAL" clId="{5D9C9AEE-2DF5-4529-ADDB-BB5C7EE3B4EE}" dt="2025-11-17T18:18:14.713" v="1288" actId="21"/>
          <pc:sldLayoutMkLst>
            <pc:docMk/>
            <pc:sldMasterMk cId="2094161272" sldId="2147483658"/>
            <pc:sldLayoutMk cId="689782609" sldId="2147483663"/>
          </pc:sldLayoutMkLst>
        </pc:sldLayoutChg>
        <pc:sldLayoutChg chg="delSp mod">
          <pc:chgData name="Eric Ranke" userId="fd937742-5873-49fc-88cd-7a6666994a3f" providerId="ADAL" clId="{5D9C9AEE-2DF5-4529-ADDB-BB5C7EE3B4EE}" dt="2025-11-17T18:18:18.433" v="1289" actId="21"/>
          <pc:sldLayoutMkLst>
            <pc:docMk/>
            <pc:sldMasterMk cId="2094161272" sldId="2147483658"/>
            <pc:sldLayoutMk cId="1301895360" sldId="2147483664"/>
          </pc:sldLayoutMkLst>
        </pc:sldLayoutChg>
        <pc:sldLayoutChg chg="delSp mod">
          <pc:chgData name="Eric Ranke" userId="fd937742-5873-49fc-88cd-7a6666994a3f" providerId="ADAL" clId="{5D9C9AEE-2DF5-4529-ADDB-BB5C7EE3B4EE}" dt="2025-11-17T18:18:22.495" v="1290" actId="21"/>
          <pc:sldLayoutMkLst>
            <pc:docMk/>
            <pc:sldMasterMk cId="2094161272" sldId="2147483658"/>
            <pc:sldLayoutMk cId="163673146" sldId="2147483665"/>
          </pc:sldLayoutMkLst>
        </pc:sldLayoutChg>
      </pc:sldMasterChg>
    </pc:docChg>
  </pc:docChgLst>
  <pc:docChgLst>
    <pc:chgData name="Eric Ranke" userId="S::eranke@missdig811.org::fd937742-5873-49fc-88cd-7a6666994a3f" providerId="AD" clId="Web-{4B43B98C-D569-B549-E9C6-BED52AE5B039}"/>
    <pc:docChg chg="modSld">
      <pc:chgData name="Eric Ranke" userId="S::eranke@missdig811.org::fd937742-5873-49fc-88cd-7a6666994a3f" providerId="AD" clId="Web-{4B43B98C-D569-B549-E9C6-BED52AE5B039}" dt="2025-11-19T13:07:44.130" v="2" actId="14100"/>
      <pc:docMkLst>
        <pc:docMk/>
      </pc:docMkLst>
      <pc:sldChg chg="modSp">
        <pc:chgData name="Eric Ranke" userId="S::eranke@missdig811.org::fd937742-5873-49fc-88cd-7a6666994a3f" providerId="AD" clId="Web-{4B43B98C-D569-B549-E9C6-BED52AE5B039}" dt="2025-11-19T13:07:44.130" v="2" actId="14100"/>
        <pc:sldMkLst>
          <pc:docMk/>
          <pc:sldMk cId="335254244" sldId="261"/>
        </pc:sldMkLst>
        <pc:picChg chg="mod">
          <ac:chgData name="Eric Ranke" userId="S::eranke@missdig811.org::fd937742-5873-49fc-88cd-7a6666994a3f" providerId="AD" clId="Web-{4B43B98C-D569-B549-E9C6-BED52AE5B039}" dt="2025-11-19T13:07:44.130" v="2" actId="14100"/>
          <ac:picMkLst>
            <pc:docMk/>
            <pc:sldMk cId="335254244" sldId="261"/>
            <ac:picMk id="6" creationId="{9AF58D1B-4CD8-67F7-3EDD-460DD7305A1B}"/>
          </ac:picMkLst>
        </pc:picChg>
      </pc:sldChg>
    </pc:docChg>
  </pc:docChgLst>
  <pc:docChgLst>
    <pc:chgData name="Eric Ranke" userId="S::eranke@missdig811.org::fd937742-5873-49fc-88cd-7a6666994a3f" providerId="AD" clId="Web-{70DEE794-9632-504A-7C24-ABE6C9C59E57}"/>
    <pc:docChg chg="modSld">
      <pc:chgData name="Eric Ranke" userId="S::eranke@missdig811.org::fd937742-5873-49fc-88cd-7a6666994a3f" providerId="AD" clId="Web-{70DEE794-9632-504A-7C24-ABE6C9C59E57}" dt="2025-11-18T16:05:42.688" v="21" actId="14100"/>
      <pc:docMkLst>
        <pc:docMk/>
      </pc:docMkLst>
      <pc:sldChg chg="addSp delSp modSp">
        <pc:chgData name="Eric Ranke" userId="S::eranke@missdig811.org::fd937742-5873-49fc-88cd-7a6666994a3f" providerId="AD" clId="Web-{70DEE794-9632-504A-7C24-ABE6C9C59E57}" dt="2025-11-18T16:05:42.688" v="21" actId="14100"/>
        <pc:sldMkLst>
          <pc:docMk/>
          <pc:sldMk cId="1903333844" sldId="258"/>
        </pc:sldMkLst>
        <pc:picChg chg="add mod">
          <ac:chgData name="Eric Ranke" userId="S::eranke@missdig811.org::fd937742-5873-49fc-88cd-7a6666994a3f" providerId="AD" clId="Web-{70DEE794-9632-504A-7C24-ABE6C9C59E57}" dt="2025-11-18T16:05:42.688" v="21" actId="14100"/>
          <ac:picMkLst>
            <pc:docMk/>
            <pc:sldMk cId="1903333844" sldId="258"/>
            <ac:picMk id="2" creationId="{2B7F9DA4-524D-DFFD-A235-C8F1A139DC25}"/>
          </ac:picMkLst>
        </pc:picChg>
        <pc:picChg chg="del mod">
          <ac:chgData name="Eric Ranke" userId="S::eranke@missdig811.org::fd937742-5873-49fc-88cd-7a6666994a3f" providerId="AD" clId="Web-{70DEE794-9632-504A-7C24-ABE6C9C59E57}" dt="2025-11-18T16:05:00.422" v="15"/>
          <ac:picMkLst>
            <pc:docMk/>
            <pc:sldMk cId="1903333844" sldId="258"/>
            <ac:picMk id="21" creationId="{14D8FABA-C1A2-7F99-2187-BCDED0CBB78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5E509-D275-4EF6-9BD2-0D531A1CFE6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A6BA2-B9BE-4F4C-90A8-42DF7A37A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57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step is to contact MISS DIG 811 before digging or displacing earth.</a:t>
            </a:r>
          </a:p>
          <a:p>
            <a:r>
              <a:rPr lang="en-US" dirty="0"/>
              <a:t>Tickets can be placed online at missdig811.org or by calling 811.</a:t>
            </a:r>
          </a:p>
          <a:p>
            <a:r>
              <a:rPr lang="en-US" dirty="0"/>
              <a:t>Tickets must be submitted at least 3 business days before the project is scheduled to begin.</a:t>
            </a:r>
          </a:p>
          <a:p>
            <a:r>
              <a:rPr lang="en-US" dirty="0"/>
              <a:t>It’s important to provide accurate information so utilities mark the correct area.</a:t>
            </a:r>
          </a:p>
          <a:p>
            <a:r>
              <a:rPr lang="en-US" dirty="0"/>
              <a:t>Keep your confirmation sheet. It includes your ticket number, which you’ll need later to check Positive Response.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A6BA2-B9BE-4F4C-90A8-42DF7A37AD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3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After placing a ticket, the next step is </a:t>
            </a:r>
            <a:r>
              <a:rPr lang="en-US" sz="1800" b="1" dirty="0"/>
              <a:t>waiting for the Work Legal Start Date</a:t>
            </a:r>
            <a:r>
              <a:rPr lang="en-US" sz="1800" dirty="0"/>
              <a:t>.</a:t>
            </a:r>
          </a:p>
          <a:p>
            <a:r>
              <a:rPr lang="en-US" sz="1800" dirty="0"/>
              <a:t>This is the </a:t>
            </a:r>
            <a:r>
              <a:rPr lang="en-US" sz="1800" i="1" dirty="0"/>
              <a:t>earliest</a:t>
            </a:r>
            <a:r>
              <a:rPr lang="en-US" sz="1800" dirty="0"/>
              <a:t> date and time you are legally allowed to begin excavation.</a:t>
            </a:r>
          </a:p>
          <a:p>
            <a:r>
              <a:rPr lang="en-US" sz="1800" dirty="0"/>
              <a:t>MISS DIG 811 does not mark lines—facility owners or their contract locators perform all marking.</a:t>
            </a:r>
          </a:p>
          <a:p>
            <a:r>
              <a:rPr lang="en-US" sz="1800" dirty="0"/>
              <a:t>They have </a:t>
            </a:r>
            <a:r>
              <a:rPr lang="en-US" sz="1800" b="1" dirty="0"/>
              <a:t>3 business days</a:t>
            </a:r>
            <a:r>
              <a:rPr lang="en-US" sz="1800" dirty="0"/>
              <a:t> to mark and update Positive Response.</a:t>
            </a:r>
          </a:p>
          <a:p>
            <a:r>
              <a:rPr lang="en-US" sz="1800" dirty="0"/>
              <a:t>Remember: private lines are not marked through MISS DIG 811. If private facilities may be present, a private locator should be hired.</a:t>
            </a:r>
          </a:p>
          <a:p>
            <a:endParaRPr lang="en-US" sz="1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A6BA2-B9BE-4F4C-90A8-42DF7A37AD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55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your Work Legal Start Date arrives, you must check Positive Response before you dig.</a:t>
            </a:r>
          </a:p>
          <a:p>
            <a:r>
              <a:rPr lang="en-US" dirty="0"/>
              <a:t>You can access it from the MISS DIG 811 website (“Check Status”) or directly at posr.missdig811.org.</a:t>
            </a:r>
          </a:p>
          <a:p>
            <a:r>
              <a:rPr lang="en-US" dirty="0"/>
              <a:t>Look for responses like </a:t>
            </a:r>
            <a:r>
              <a:rPr lang="en-US" b="1" dirty="0"/>
              <a:t>Marked</a:t>
            </a:r>
            <a:r>
              <a:rPr lang="en-US" dirty="0"/>
              <a:t>, </a:t>
            </a:r>
            <a:r>
              <a:rPr lang="en-US" b="1" dirty="0"/>
              <a:t>No Conflict</a:t>
            </a:r>
            <a:r>
              <a:rPr lang="en-US" dirty="0"/>
              <a:t>, or </a:t>
            </a:r>
            <a:r>
              <a:rPr lang="en-US" b="1" dirty="0"/>
              <a:t>Exempt</a:t>
            </a:r>
            <a:r>
              <a:rPr lang="en-US" dirty="0"/>
              <a:t> from </a:t>
            </a:r>
            <a:r>
              <a:rPr lang="en-US" i="1" dirty="0"/>
              <a:t>every</a:t>
            </a:r>
            <a:r>
              <a:rPr lang="en-US" dirty="0"/>
              <a:t> utility.</a:t>
            </a:r>
          </a:p>
          <a:p>
            <a:r>
              <a:rPr lang="en-US" dirty="0"/>
              <a:t>If any utility has not responded, or if marks appear missing or incomplete, stop and contact 811.</a:t>
            </a:r>
          </a:p>
          <a:p>
            <a:r>
              <a:rPr lang="en-US" dirty="0"/>
              <a:t>Digging without full utility responses shifts liability to the excavator—even if marks later turn out to be wrong.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A6BA2-B9BE-4F4C-90A8-42DF7A37AD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67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Within </a:t>
            </a:r>
            <a:r>
              <a:rPr lang="en-US" b="1" dirty="0"/>
              <a:t>4 feet</a:t>
            </a:r>
            <a:r>
              <a:rPr lang="en-US" dirty="0"/>
              <a:t> of paint or flags, excavators must use hand digging or soft excavation methods.</a:t>
            </a:r>
          </a:p>
          <a:p>
            <a:r>
              <a:rPr lang="en-US" dirty="0"/>
              <a:t>This is required to safely expose utility lines and prevent accidental damage.</a:t>
            </a:r>
          </a:p>
          <a:p>
            <a:r>
              <a:rPr lang="en-US" dirty="0"/>
              <a:t>Outside of 4 feet, power tools and equipment may be used without hand exposing.</a:t>
            </a:r>
          </a:p>
          <a:p>
            <a:r>
              <a:rPr lang="en-US" dirty="0"/>
              <a:t>If marks are unclear, missing, or appear incorrect, request a </a:t>
            </a:r>
            <a:r>
              <a:rPr lang="en-US" b="1" dirty="0"/>
              <a:t>retransmit</a:t>
            </a:r>
            <a:r>
              <a:rPr lang="en-US" dirty="0"/>
              <a:t>.</a:t>
            </a:r>
          </a:p>
          <a:p>
            <a:r>
              <a:rPr lang="en-US" dirty="0"/>
              <a:t>Markings can fade quickly, especially in weather or high-traffic areas—don’t assume they’re still valid.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A6BA2-B9BE-4F4C-90A8-42DF7A37AD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1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underground lines are exposed, the excavator is responsible for protecting them.</a:t>
            </a:r>
          </a:p>
          <a:p>
            <a:r>
              <a:rPr lang="en-US" dirty="0"/>
              <a:t>Keep all paint and flags in place until the work is complete or the ticket expires.</a:t>
            </a:r>
          </a:p>
          <a:p>
            <a:r>
              <a:rPr lang="en-US" dirty="0"/>
              <a:t>Continue digging cautiously and monitor for any hazards or unexpected lines.</a:t>
            </a:r>
          </a:p>
          <a:p>
            <a:r>
              <a:rPr lang="en-US" dirty="0"/>
              <a:t>If something doesn’t look right—missing marks, mismatched utilities, unmarked facilities—stop work and contact MISS DIG 811 for assistance.</a:t>
            </a:r>
          </a:p>
          <a:p>
            <a:r>
              <a:rPr lang="en-US" dirty="0"/>
              <a:t>Following these steps protects workers, utilities, and the public—and keeps your worksite compliant with PA 174.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A6BA2-B9BE-4F4C-90A8-42DF7A37AD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91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C0869E1-136D-0DCA-7EA3-EEF5AEAA7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058D5A9-3346-9E1D-1366-33016EA0E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6226"/>
            <a:ext cx="9144000" cy="15915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0E0192-029C-5CBC-9CDF-21E5A3DCC4C9}"/>
              </a:ext>
            </a:extLst>
          </p:cNvPr>
          <p:cNvCxnSpPr>
            <a:cxnSpLocks/>
          </p:cNvCxnSpPr>
          <p:nvPr userDrawn="1"/>
        </p:nvCxnSpPr>
        <p:spPr>
          <a:xfrm flipV="1">
            <a:off x="2660406" y="3583781"/>
            <a:ext cx="6871188" cy="862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MISSDIG811 Logo">
            <a:extLst>
              <a:ext uri="{FF2B5EF4-FFF2-40B4-BE49-F238E27FC236}">
                <a16:creationId xmlns:a16="http://schemas.microsoft.com/office/drawing/2014/main" id="{7E753758-4F21-940A-1D32-636E1C478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D52467-505D-D1F1-1B88-CB937445AB1E}"/>
              </a:ext>
            </a:extLst>
          </p:cNvPr>
          <p:cNvSpPr/>
          <p:nvPr userDrawn="1"/>
        </p:nvSpPr>
        <p:spPr bwMode="white">
          <a:xfrm>
            <a:off x="0" y="0"/>
            <a:ext cx="12192000" cy="9402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8808F-A8C5-78E7-EE8E-1AFC00B79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28" y="1181819"/>
            <a:ext cx="11618343" cy="5015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MISSDIG811 Logo">
            <a:extLst>
              <a:ext uri="{FF2B5EF4-FFF2-40B4-BE49-F238E27FC236}">
                <a16:creationId xmlns:a16="http://schemas.microsoft.com/office/drawing/2014/main" id="{26828F94-F33F-C41D-39FD-6C1043B58E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EDA62-ED63-8CDF-5AAC-24A7ADB8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09" y="18255"/>
            <a:ext cx="11618343" cy="92202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5DCA2-2BC4-80A7-D3B8-8BF9929EF0A9}"/>
              </a:ext>
            </a:extLst>
          </p:cNvPr>
          <p:cNvSpPr/>
          <p:nvPr userDrawn="1"/>
        </p:nvSpPr>
        <p:spPr>
          <a:xfrm flipV="1">
            <a:off x="0" y="940280"/>
            <a:ext cx="12192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7740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 userDrawn="1">
          <p15:clr>
            <a:srgbClr val="FBAE40"/>
          </p15:clr>
        </p15:guide>
        <p15:guide id="2" orient="horz" pos="3912" userDrawn="1">
          <p15:clr>
            <a:srgbClr val="FBAE40"/>
          </p15:clr>
        </p15:guide>
        <p15:guide id="3" pos="168" userDrawn="1">
          <p15:clr>
            <a:srgbClr val="FBAE40"/>
          </p15:clr>
        </p15:guide>
        <p15:guide id="4" pos="75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4887C-92F6-9581-305B-F256A31B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74251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9E1FF-E00F-A9EA-F189-5E7085677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57725"/>
            <a:ext cx="10515600" cy="14319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85A973-4B98-EFFC-BFE3-DC47D32DE1F0}"/>
              </a:ext>
            </a:extLst>
          </p:cNvPr>
          <p:cNvCxnSpPr>
            <a:cxnSpLocks/>
          </p:cNvCxnSpPr>
          <p:nvPr userDrawn="1"/>
        </p:nvCxnSpPr>
        <p:spPr>
          <a:xfrm flipV="1">
            <a:off x="831850" y="4550673"/>
            <a:ext cx="6871188" cy="862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DIG811 Logo">
            <a:extLst>
              <a:ext uri="{FF2B5EF4-FFF2-40B4-BE49-F238E27FC236}">
                <a16:creationId xmlns:a16="http://schemas.microsoft.com/office/drawing/2014/main" id="{2DAA2C51-E183-C62D-2C48-148424AC9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0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92BD7-77DC-8C59-3E77-F83E7D80D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1100"/>
            <a:ext cx="5181600" cy="5029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04A5E-4CE7-0700-B981-92434BE91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81100"/>
            <a:ext cx="5181600" cy="5029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C446B-EB45-2758-5273-C25A3679110B}"/>
              </a:ext>
            </a:extLst>
          </p:cNvPr>
          <p:cNvSpPr/>
          <p:nvPr userDrawn="1"/>
        </p:nvSpPr>
        <p:spPr bwMode="white">
          <a:xfrm>
            <a:off x="0" y="0"/>
            <a:ext cx="12192000" cy="9402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noProof="0"/>
          </a:p>
        </p:txBody>
      </p:sp>
      <p:pic>
        <p:nvPicPr>
          <p:cNvPr id="9" name="Picture 8" descr="MISSDIG811 Logo">
            <a:extLst>
              <a:ext uri="{FF2B5EF4-FFF2-40B4-BE49-F238E27FC236}">
                <a16:creationId xmlns:a16="http://schemas.microsoft.com/office/drawing/2014/main" id="{9BFE87AD-0E30-E490-FD0D-D69B6AB10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7C14D57-9F7F-8D07-3644-0B7913AC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09" y="18255"/>
            <a:ext cx="11618343" cy="92202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E7BCE8-C473-546E-AD70-EC21612FD9EE}"/>
              </a:ext>
            </a:extLst>
          </p:cNvPr>
          <p:cNvSpPr/>
          <p:nvPr userDrawn="1"/>
        </p:nvSpPr>
        <p:spPr>
          <a:xfrm flipV="1">
            <a:off x="0" y="940280"/>
            <a:ext cx="12192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51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7FEF4-46D1-2CB6-EFDB-2D34290D3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1099"/>
            <a:ext cx="5157787" cy="7143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79078-7B60-C88D-BC9B-86296851E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958196"/>
            <a:ext cx="5157787" cy="4252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DB7B4-68A8-1CFB-81F4-975B35FF4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1099"/>
            <a:ext cx="5183188" cy="7143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A01282-FBE8-8E55-D511-1BE080D99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1958196"/>
            <a:ext cx="5183188" cy="4252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3A921B-ACC7-CBB7-0815-4F558FA6714C}"/>
              </a:ext>
            </a:extLst>
          </p:cNvPr>
          <p:cNvSpPr/>
          <p:nvPr userDrawn="1"/>
        </p:nvSpPr>
        <p:spPr bwMode="white">
          <a:xfrm>
            <a:off x="0" y="0"/>
            <a:ext cx="12192000" cy="9402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noProof="0"/>
          </a:p>
        </p:txBody>
      </p:sp>
      <p:pic>
        <p:nvPicPr>
          <p:cNvPr id="14" name="Picture 13" descr="MISSDIG811 Logo">
            <a:extLst>
              <a:ext uri="{FF2B5EF4-FFF2-40B4-BE49-F238E27FC236}">
                <a16:creationId xmlns:a16="http://schemas.microsoft.com/office/drawing/2014/main" id="{2DFB1474-1D2F-9D0B-17F1-DA28BD235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43721BF-1BC9-978E-E579-6DC04E14122D}"/>
              </a:ext>
            </a:extLst>
          </p:cNvPr>
          <p:cNvSpPr txBox="1">
            <a:spLocks/>
          </p:cNvSpPr>
          <p:nvPr userDrawn="1"/>
        </p:nvSpPr>
        <p:spPr>
          <a:xfrm>
            <a:off x="286109" y="18255"/>
            <a:ext cx="11618343" cy="922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802AB4-581A-FFB5-490F-E3B108F77B2C}"/>
              </a:ext>
            </a:extLst>
          </p:cNvPr>
          <p:cNvSpPr/>
          <p:nvPr userDrawn="1"/>
        </p:nvSpPr>
        <p:spPr>
          <a:xfrm flipV="1">
            <a:off x="0" y="940280"/>
            <a:ext cx="12192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978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DB943B-FADC-FF1D-17F5-A3D1ADF6F836}"/>
              </a:ext>
            </a:extLst>
          </p:cNvPr>
          <p:cNvSpPr/>
          <p:nvPr userDrawn="1"/>
        </p:nvSpPr>
        <p:spPr bwMode="white">
          <a:xfrm>
            <a:off x="0" y="0"/>
            <a:ext cx="12192000" cy="9402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noProof="0"/>
          </a:p>
        </p:txBody>
      </p:sp>
      <p:pic>
        <p:nvPicPr>
          <p:cNvPr id="7" name="Picture 6" descr="MISSDIG811 Logo">
            <a:extLst>
              <a:ext uri="{FF2B5EF4-FFF2-40B4-BE49-F238E27FC236}">
                <a16:creationId xmlns:a16="http://schemas.microsoft.com/office/drawing/2014/main" id="{C27F20CB-E6FF-521C-1CD8-073E2FFAA5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AFF680-80FE-1F5B-E709-32D1226AD455}"/>
              </a:ext>
            </a:extLst>
          </p:cNvPr>
          <p:cNvSpPr txBox="1">
            <a:spLocks/>
          </p:cNvSpPr>
          <p:nvPr userDrawn="1"/>
        </p:nvSpPr>
        <p:spPr>
          <a:xfrm>
            <a:off x="286109" y="18255"/>
            <a:ext cx="11618343" cy="922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872901-59EE-F765-F914-8978EF870342}"/>
              </a:ext>
            </a:extLst>
          </p:cNvPr>
          <p:cNvSpPr/>
          <p:nvPr userDrawn="1"/>
        </p:nvSpPr>
        <p:spPr>
          <a:xfrm flipV="1">
            <a:off x="0" y="940280"/>
            <a:ext cx="12192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189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SSDIG811 Logo">
            <a:extLst>
              <a:ext uri="{FF2B5EF4-FFF2-40B4-BE49-F238E27FC236}">
                <a16:creationId xmlns:a16="http://schemas.microsoft.com/office/drawing/2014/main" id="{90241C31-9867-26B0-1EE8-93D5A76E0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6B7673-F17A-69E3-2AC9-332EC4DD2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37016-DB3C-13D3-DD1A-3FE68D2BC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263D1-4DDB-0818-E4ED-342F4DECC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6E24D1-80E8-498E-9AD4-5813BB9C5EA8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C5E62-567F-4CB1-62A6-AAC0A364F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7DE9F-A986-08E4-3AEE-57BEB9043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8EF4FF-0012-4963-AC15-5C486EB93F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144A36-23BB-1190-C275-BF49A07A0EF9}"/>
              </a:ext>
            </a:extLst>
          </p:cNvPr>
          <p:cNvSpPr/>
          <p:nvPr userDrawn="1"/>
        </p:nvSpPr>
        <p:spPr>
          <a:xfrm>
            <a:off x="0" y="6349482"/>
            <a:ext cx="12192000" cy="5085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Safety Is In Your Hands. Every Dig. Every Time.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0CC74-7792-728E-51D9-2A9F929B0E29}"/>
              </a:ext>
            </a:extLst>
          </p:cNvPr>
          <p:cNvSpPr/>
          <p:nvPr userDrawn="1"/>
        </p:nvSpPr>
        <p:spPr>
          <a:xfrm flipV="1">
            <a:off x="0" y="6303762"/>
            <a:ext cx="12192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5A6C5-CC83-DF79-8F08-17D529ECEBC4}"/>
              </a:ext>
            </a:extLst>
          </p:cNvPr>
          <p:cNvSpPr txBox="1"/>
          <p:nvPr userDrawn="1"/>
        </p:nvSpPr>
        <p:spPr>
          <a:xfrm>
            <a:off x="10813096" y="6588658"/>
            <a:ext cx="1378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Updated 11/17/2025</a:t>
            </a:r>
          </a:p>
        </p:txBody>
      </p:sp>
    </p:spTree>
    <p:extLst>
      <p:ext uri="{BB962C8B-B14F-4D97-AF65-F5344CB8AC3E}">
        <p14:creationId xmlns:p14="http://schemas.microsoft.com/office/powerpoint/2010/main" val="209416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4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0" userDrawn="1">
          <p15:clr>
            <a:srgbClr val="F26B43"/>
          </p15:clr>
        </p15:guide>
        <p15:guide id="4" orient="horz" pos="39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90FA-5484-7942-435E-2F4A4FFFFB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Excavator Responsibilities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F1D2A1-E37E-1EC6-119F-F296EF19F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Required Steps for Safe and Compliant Excavation</a:t>
            </a:r>
          </a:p>
        </p:txBody>
      </p:sp>
    </p:spTree>
    <p:extLst>
      <p:ext uri="{BB962C8B-B14F-4D97-AF65-F5344CB8AC3E}">
        <p14:creationId xmlns:p14="http://schemas.microsoft.com/office/powerpoint/2010/main" val="17168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0075BD-AE44-1427-C094-5C0BF373D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Excavator</a:t>
            </a:r>
          </a:p>
        </p:txBody>
      </p:sp>
      <p:pic>
        <p:nvPicPr>
          <p:cNvPr id="37" name="Picture 36" descr="A calendar with a green and white grid&#10;&#10;AI-generated content may be incorrect.">
            <a:extLst>
              <a:ext uri="{FF2B5EF4-FFF2-40B4-BE49-F238E27FC236}">
                <a16:creationId xmlns:a16="http://schemas.microsoft.com/office/drawing/2014/main" id="{EF33F158-E99C-9CB1-73D1-42DA9228D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>
            <a:fillRect/>
          </a:stretch>
        </p:blipFill>
        <p:spPr>
          <a:xfrm>
            <a:off x="6891435" y="2961513"/>
            <a:ext cx="2966204" cy="158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9721D2-8F49-9A09-8C25-F5699D8F0C43}"/>
              </a:ext>
            </a:extLst>
          </p:cNvPr>
          <p:cNvSpPr txBox="1"/>
          <p:nvPr/>
        </p:nvSpPr>
        <p:spPr>
          <a:xfrm>
            <a:off x="286109" y="32443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09236"/>
                </a:solidFill>
                <a:latin typeface="Montserrat" pitchFamily="2" charset="0"/>
              </a:rPr>
              <a:t>Contact MISS DIG 811</a:t>
            </a:r>
            <a:endParaRPr lang="en-US" sz="7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9ED635-C13E-38B9-D778-E6B34277286D}"/>
              </a:ext>
            </a:extLst>
          </p:cNvPr>
          <p:cNvSpPr txBox="1"/>
          <p:nvPr/>
        </p:nvSpPr>
        <p:spPr>
          <a:xfrm>
            <a:off x="381000" y="370599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at </a:t>
            </a:r>
            <a:r>
              <a:rPr lang="en-US" b="1" dirty="0"/>
              <a:t>missdig811.org </a:t>
            </a:r>
            <a:r>
              <a:rPr lang="en-US" dirty="0"/>
              <a:t>or call </a:t>
            </a:r>
            <a:r>
              <a:rPr lang="en-US" b="1" dirty="0"/>
              <a:t>811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Submit at least 3 business days before digging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prepared with work type, address &amp; dig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your confirmation sheet with ticket number</a:t>
            </a:r>
          </a:p>
        </p:txBody>
      </p:sp>
      <p:pic>
        <p:nvPicPr>
          <p:cNvPr id="33" name="Picture 32" descr="A computer with a cartoon character on it&#10;&#10;AI-generated content may be incorrect.">
            <a:extLst>
              <a:ext uri="{FF2B5EF4-FFF2-40B4-BE49-F238E27FC236}">
                <a16:creationId xmlns:a16="http://schemas.microsoft.com/office/drawing/2014/main" id="{239B02C2-3CE7-5AD1-A832-0F856A521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537" y="3610749"/>
            <a:ext cx="2857159" cy="2857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phone with numbers on the screen&#10;&#10;AI-generated content may be incorrect.">
            <a:extLst>
              <a:ext uri="{FF2B5EF4-FFF2-40B4-BE49-F238E27FC236}">
                <a16:creationId xmlns:a16="http://schemas.microsoft.com/office/drawing/2014/main" id="{B9895C70-7B2C-A978-907C-4A730C883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184" y="4506935"/>
            <a:ext cx="1585116" cy="1585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B7F9DA4-524D-DFFD-A235-C8F1A139D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745" y="897480"/>
            <a:ext cx="11532509" cy="22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3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9317C-22E8-9F99-CC8E-D35CF141E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62D9C3-F4AE-96BA-72F1-E298B041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Excavator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3BC59E-9C58-5C99-AA1C-62F41EA85D67}"/>
              </a:ext>
            </a:extLst>
          </p:cNvPr>
          <p:cNvSpPr txBox="1"/>
          <p:nvPr/>
        </p:nvSpPr>
        <p:spPr>
          <a:xfrm>
            <a:off x="286108" y="3244334"/>
            <a:ext cx="6597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09236"/>
                </a:solidFill>
                <a:latin typeface="Montserrat" pitchFamily="2" charset="0"/>
              </a:rPr>
              <a:t>Wait Until Your Work Legal Start Date</a:t>
            </a:r>
            <a:endParaRPr lang="en-US" sz="7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A3C6C9-919F-A168-C773-14123D69B2A3}"/>
              </a:ext>
            </a:extLst>
          </p:cNvPr>
          <p:cNvSpPr txBox="1"/>
          <p:nvPr/>
        </p:nvSpPr>
        <p:spPr>
          <a:xfrm>
            <a:off x="381000" y="3705999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 DIG 811 does </a:t>
            </a:r>
            <a:r>
              <a:rPr lang="en-US" b="1" dirty="0"/>
              <a:t>not</a:t>
            </a:r>
            <a:r>
              <a:rPr lang="en-US" dirty="0"/>
              <a:t> mark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Utilities mark lines and record status in Positive Response by your </a:t>
            </a:r>
            <a:r>
              <a:rPr lang="en-US" b="1" dirty="0"/>
              <a:t>Work Legal Start 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Minimum of 3 business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Private lines aren’t marked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Private Locators can be hired</a:t>
            </a:r>
          </a:p>
        </p:txBody>
      </p:sp>
      <p:pic>
        <p:nvPicPr>
          <p:cNvPr id="5" name="Picture 4" descr="A calendar with a green and white grid&#10;&#10;AI-generated content may be incorrect.">
            <a:extLst>
              <a:ext uri="{FF2B5EF4-FFF2-40B4-BE49-F238E27FC236}">
                <a16:creationId xmlns:a16="http://schemas.microsoft.com/office/drawing/2014/main" id="{A6D331DD-65F1-54DE-AA06-3B9793237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>
            <a:fillRect/>
          </a:stretch>
        </p:blipFill>
        <p:spPr>
          <a:xfrm>
            <a:off x="6891435" y="2961513"/>
            <a:ext cx="2966204" cy="158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red flag in the grass&#10;&#10;AI-generated content may be incorrect.">
            <a:extLst>
              <a:ext uri="{FF2B5EF4-FFF2-40B4-BE49-F238E27FC236}">
                <a16:creationId xmlns:a16="http://schemas.microsoft.com/office/drawing/2014/main" id="{8CC3FD6F-F49A-F27E-F6A1-7ECC074E5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198" y="4404837"/>
            <a:ext cx="3118802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99E5B74-5E7B-4C3F-3014-E46A68F95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9746" y="897480"/>
            <a:ext cx="11532507" cy="22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75796-D373-EDDA-C446-16A36ADA6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1B85D9-0C6B-0828-D33B-E7B30F58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Excavator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CD61B0-F429-E40F-3BBD-42840E6F951B}"/>
              </a:ext>
            </a:extLst>
          </p:cNvPr>
          <p:cNvSpPr txBox="1"/>
          <p:nvPr/>
        </p:nvSpPr>
        <p:spPr>
          <a:xfrm>
            <a:off x="286108" y="3244334"/>
            <a:ext cx="6597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09236"/>
                </a:solidFill>
                <a:latin typeface="Montserrat" pitchFamily="2" charset="0"/>
              </a:rPr>
              <a:t>Check Positive Response</a:t>
            </a:r>
            <a:endParaRPr lang="en-US" sz="7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239AF1-9B2C-B125-9AE5-88275D0B8A82}"/>
              </a:ext>
            </a:extLst>
          </p:cNvPr>
          <p:cNvSpPr txBox="1"/>
          <p:nvPr/>
        </p:nvSpPr>
        <p:spPr>
          <a:xfrm>
            <a:off x="380999" y="3705999"/>
            <a:ext cx="70358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Work Legal Start Date has arrived, check Positive Response.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Click </a:t>
            </a:r>
            <a:r>
              <a:rPr lang="en-US" b="1" dirty="0"/>
              <a:t>Check</a:t>
            </a:r>
            <a:r>
              <a:rPr lang="en-US" dirty="0"/>
              <a:t> </a:t>
            </a:r>
            <a:r>
              <a:rPr lang="en-US" b="1" dirty="0"/>
              <a:t>Status</a:t>
            </a:r>
            <a:r>
              <a:rPr lang="en-US" dirty="0"/>
              <a:t> at missdig811.org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Confirm all utilities have responded.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utilities must show </a:t>
            </a:r>
            <a:r>
              <a:rPr lang="en-US" b="1" dirty="0"/>
              <a:t>Marked / No Conflict / Exempt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any </a:t>
            </a:r>
            <a:r>
              <a:rPr lang="en-US" b="1" dirty="0"/>
              <a:t>no response </a:t>
            </a:r>
            <a:r>
              <a:rPr lang="en-US" dirty="0"/>
              <a:t>or missing marks → call </a:t>
            </a:r>
            <a:r>
              <a:rPr lang="en-US" b="1" dirty="0"/>
              <a:t>811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also check Positive Response at posr.missdig811.org.</a:t>
            </a:r>
          </a:p>
        </p:txBody>
      </p:sp>
      <p:pic>
        <p:nvPicPr>
          <p:cNvPr id="2" name="Picture 1" descr="A computer with a cartoon character on it&#10;&#10;AI-generated content may be incorrect.">
            <a:extLst>
              <a:ext uri="{FF2B5EF4-FFF2-40B4-BE49-F238E27FC236}">
                <a16:creationId xmlns:a16="http://schemas.microsoft.com/office/drawing/2014/main" id="{79A8A01D-9C41-0D5A-B88D-4DF2124A8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290" y="2494857"/>
            <a:ext cx="2857159" cy="2857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94E1F9-A1C7-879F-A2D2-A97BF0D5C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0090" y="3705999"/>
            <a:ext cx="2857159" cy="2857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30969B-6F6D-841F-651C-53B0198CE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9746" y="897480"/>
            <a:ext cx="11532507" cy="22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8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504A0-85C3-3855-CE13-F51DBB517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A94E4D-8516-46AB-4E62-27DFBCC9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Excavator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176755-05DB-1340-D24D-531934004EC2}"/>
              </a:ext>
            </a:extLst>
          </p:cNvPr>
          <p:cNvSpPr txBox="1"/>
          <p:nvPr/>
        </p:nvSpPr>
        <p:spPr>
          <a:xfrm>
            <a:off x="286108" y="3244334"/>
            <a:ext cx="6597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09236"/>
                </a:solidFill>
                <a:latin typeface="Montserrat" pitchFamily="2" charset="0"/>
              </a:rPr>
              <a:t>Hand Dig Within 4 Ft. of Paint or Flags</a:t>
            </a:r>
            <a:endParaRPr lang="en-US" sz="7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53C98D-4709-3577-FBD0-A38D6A69B457}"/>
              </a:ext>
            </a:extLst>
          </p:cNvPr>
          <p:cNvSpPr txBox="1"/>
          <p:nvPr/>
        </p:nvSpPr>
        <p:spPr>
          <a:xfrm>
            <a:off x="380999" y="3705999"/>
            <a:ext cx="70358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Within 4 ft </a:t>
            </a:r>
            <a:r>
              <a:rPr lang="en-US" dirty="0"/>
              <a:t>of marks = </a:t>
            </a:r>
            <a:r>
              <a:rPr lang="en-US" b="1" dirty="0"/>
              <a:t>hand dig / use soft excavation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Beyond 4 ft = no need </a:t>
            </a:r>
            <a:r>
              <a:rPr lang="en-US" dirty="0"/>
              <a:t>to hand expose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Unclear/missing marks? Request retransmit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58D1B-4CD8-67F7-3EDD-460DD7305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262" y="3240705"/>
            <a:ext cx="5206023" cy="2916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AB0E83D-0A71-70D3-B31C-9808BCF29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9746" y="897480"/>
            <a:ext cx="11532507" cy="22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DEFF-72E6-385D-D760-91EE635B4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8C2C1F-1A07-6538-F046-292198AF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Excavator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CACE79-CF40-BD7C-2B0C-F4EABC7824F5}"/>
              </a:ext>
            </a:extLst>
          </p:cNvPr>
          <p:cNvSpPr txBox="1"/>
          <p:nvPr/>
        </p:nvSpPr>
        <p:spPr>
          <a:xfrm>
            <a:off x="286108" y="3244334"/>
            <a:ext cx="6597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09236"/>
                </a:solidFill>
                <a:latin typeface="Montserrat" pitchFamily="2" charset="0"/>
              </a:rPr>
              <a:t>Dig Safely</a:t>
            </a:r>
            <a:endParaRPr lang="en-US" sz="7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FCE69C-4D68-3654-8AF7-03DD6D44FD49}"/>
              </a:ext>
            </a:extLst>
          </p:cNvPr>
          <p:cNvSpPr txBox="1"/>
          <p:nvPr/>
        </p:nvSpPr>
        <p:spPr>
          <a:xfrm>
            <a:off x="380999" y="3705999"/>
            <a:ext cx="70358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 carefully after exposing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Keep flags/paint </a:t>
            </a:r>
            <a:r>
              <a:rPr lang="en-US" dirty="0"/>
              <a:t>until done or ticket expires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help? Contact </a:t>
            </a:r>
            <a:r>
              <a:rPr lang="en-US" b="1" dirty="0"/>
              <a:t>MISS DIG 811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09BF1-AE37-B279-35B7-212F2D295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800" y="3475166"/>
            <a:ext cx="4229100" cy="2378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1D22777-0CFF-D069-7B42-C0F52E712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9746" y="897480"/>
            <a:ext cx="11532507" cy="22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MISS DIG 811 v3">
      <a:dk1>
        <a:srgbClr val="333333"/>
      </a:dk1>
      <a:lt1>
        <a:srgbClr val="FFFFFF"/>
      </a:lt1>
      <a:dk2>
        <a:srgbClr val="509236"/>
      </a:dk2>
      <a:lt2>
        <a:srgbClr val="BECD2B"/>
      </a:lt2>
      <a:accent1>
        <a:srgbClr val="BECD2B"/>
      </a:accent1>
      <a:accent2>
        <a:srgbClr val="509236"/>
      </a:accent2>
      <a:accent3>
        <a:srgbClr val="EF7B24"/>
      </a:accent3>
      <a:accent4>
        <a:srgbClr val="E52E2F"/>
      </a:accent4>
      <a:accent5>
        <a:srgbClr val="F5F8D8"/>
      </a:accent5>
      <a:accent6>
        <a:srgbClr val="FAFBEF"/>
      </a:accent6>
      <a:hlink>
        <a:srgbClr val="0F56C8"/>
      </a:hlink>
      <a:folHlink>
        <a:srgbClr val="509236"/>
      </a:folHlink>
    </a:clrScheme>
    <a:fontScheme name="MISS DIG 811 Font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9" id="{32EFF27D-5206-45EA-A1E4-AD2B3E5D3B9A}" vid="{347EFFD5-0E34-46B3-8537-CA4B8F3E57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6e4660b-4ba2-42b3-bf46-0f9daa7f8a5a">
      <UserInfo>
        <DisplayName/>
        <AccountId xsi:nil="true"/>
        <AccountType/>
      </UserInfo>
    </SharedWithUsers>
    <lcf76f155ced4ddcb4097134ff3c332f xmlns="4f2cb760-593b-405b-ab44-d2fe26a36bf5">
      <Terms xmlns="http://schemas.microsoft.com/office/infopath/2007/PartnerControls"/>
    </lcf76f155ced4ddcb4097134ff3c332f>
    <TaxCatchAll xmlns="76e4660b-4ba2-42b3-bf46-0f9daa7f8a5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A0F847C0A83B4EA54147916B4F7CE9" ma:contentTypeVersion="19" ma:contentTypeDescription="Create a new document." ma:contentTypeScope="" ma:versionID="6a764883f596c1a3771e214f1bf4d517">
  <xsd:schema xmlns:xsd="http://www.w3.org/2001/XMLSchema" xmlns:xs="http://www.w3.org/2001/XMLSchema" xmlns:p="http://schemas.microsoft.com/office/2006/metadata/properties" xmlns:ns2="76e4660b-4ba2-42b3-bf46-0f9daa7f8a5a" xmlns:ns3="4f2cb760-593b-405b-ab44-d2fe26a36bf5" targetNamespace="http://schemas.microsoft.com/office/2006/metadata/properties" ma:root="true" ma:fieldsID="c1c2ab74981c2cfb1dbad4340ed032e6" ns2:_="" ns3:_="">
    <xsd:import namespace="76e4660b-4ba2-42b3-bf46-0f9daa7f8a5a"/>
    <xsd:import namespace="4f2cb760-593b-405b-ab44-d2fe26a36b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e4660b-4ba2-42b3-bf46-0f9daa7f8a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dc3ab1-91f5-4d03-9499-b806cb0c3420}" ma:internalName="TaxCatchAll" ma:showField="CatchAllData" ma:web="76e4660b-4ba2-42b3-bf46-0f9daa7f8a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2cb760-593b-405b-ab44-d2fe26a36b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5f0c91f-91f6-47de-a2f7-b41be2cdaf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714F1-24DD-4AF4-9B5E-01DB583EB229}">
  <ds:schemaRefs>
    <ds:schemaRef ds:uri="http://schemas.microsoft.com/office/2006/metadata/properties"/>
    <ds:schemaRef ds:uri="http://schemas.microsoft.com/office/infopath/2007/PartnerControls"/>
    <ds:schemaRef ds:uri="76e4660b-4ba2-42b3-bf46-0f9daa7f8a5a"/>
    <ds:schemaRef ds:uri="4f2cb760-593b-405b-ab44-d2fe26a36bf5"/>
  </ds:schemaRefs>
</ds:datastoreItem>
</file>

<file path=customXml/itemProps2.xml><?xml version="1.0" encoding="utf-8"?>
<ds:datastoreItem xmlns:ds="http://schemas.openxmlformats.org/officeDocument/2006/customXml" ds:itemID="{A33ED104-D26B-4D90-9AE4-D4DEC7BD9B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4C572C-2B6F-4B91-939F-F81E87155313}"/>
</file>

<file path=docProps/app.xml><?xml version="1.0" encoding="utf-8"?>
<Properties xmlns="http://schemas.openxmlformats.org/officeDocument/2006/extended-properties" xmlns:vt="http://schemas.openxmlformats.org/officeDocument/2006/docPropsVTypes">
  <Template>MISS DIG 811 Toolkit PowerPoint Template v2</Template>
  <TotalTime>47</TotalTime>
  <Words>669</Words>
  <Application>Microsoft Office PowerPoint</Application>
  <PresentationFormat>Widescreen</PresentationFormat>
  <Paragraphs>63</Paragraphs>
  <Slides>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Custom Design</vt:lpstr>
      <vt:lpstr>Excavator Responsibilities</vt:lpstr>
      <vt:lpstr>Role of the Excavator</vt:lpstr>
      <vt:lpstr>Role of the Excavator</vt:lpstr>
      <vt:lpstr>Role of the Excavator</vt:lpstr>
      <vt:lpstr>Role of the Excavator</vt:lpstr>
      <vt:lpstr>Role of the Excavator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 Ranke</dc:creator>
  <cp:lastModifiedBy>Eric Ranke</cp:lastModifiedBy>
  <cp:revision>9</cp:revision>
  <dcterms:created xsi:type="dcterms:W3CDTF">2025-11-17T17:26:37Z</dcterms:created>
  <dcterms:modified xsi:type="dcterms:W3CDTF">2025-11-19T13:07:46Z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3817600</vt:r8>
  </property>
  <property fmtid="{D5CDD505-2E9C-101B-9397-08002B2CF9AE}" pid="3" name="ContentTypeId">
    <vt:lpwstr>0x010100ADA0F847C0A83B4EA54147916B4F7CE9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