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8"/>
  </p:notesMasterIdLst>
  <p:sldIdLst>
    <p:sldId id="256" r:id="rId5"/>
    <p:sldId id="257"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31C95-6B46-4FAA-AB4B-75A5C7CCE1BA}" v="8" dt="2025-11-17T18:16:43.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Ranke" userId="fd937742-5873-49fc-88cd-7a6666994a3f" providerId="ADAL" clId="{5D9C9AEE-2DF5-4529-ADDB-BB5C7EE3B4EE}"/>
    <pc:docChg chg="custSel addSld delSld modSld modMainMaster">
      <pc:chgData name="Eric Ranke" userId="fd937742-5873-49fc-88cd-7a6666994a3f" providerId="ADAL" clId="{5D9C9AEE-2DF5-4529-ADDB-BB5C7EE3B4EE}" dt="2025-11-17T18:17:23.063" v="70" actId="478"/>
      <pc:docMkLst>
        <pc:docMk/>
      </pc:docMkLst>
      <pc:sldChg chg="addSp delSp modSp new mod modAnim">
        <pc:chgData name="Eric Ranke" userId="fd937742-5873-49fc-88cd-7a6666994a3f" providerId="ADAL" clId="{5D9C9AEE-2DF5-4529-ADDB-BB5C7EE3B4EE}" dt="2025-11-17T15:32:30.797" v="36" actId="1076"/>
        <pc:sldMkLst>
          <pc:docMk/>
          <pc:sldMk cId="1339321609" sldId="258"/>
        </pc:sldMkLst>
        <pc:spChg chg="del">
          <ac:chgData name="Eric Ranke" userId="fd937742-5873-49fc-88cd-7a6666994a3f" providerId="ADAL" clId="{5D9C9AEE-2DF5-4529-ADDB-BB5C7EE3B4EE}" dt="2025-11-17T15:32:22.759" v="31" actId="478"/>
          <ac:spMkLst>
            <pc:docMk/>
            <pc:sldMk cId="1339321609" sldId="258"/>
            <ac:spMk id="2" creationId="{8DA2C637-DF73-B55D-B6C8-7B4948C6A4DF}"/>
          </ac:spMkLst>
        </pc:spChg>
        <pc:spChg chg="mod">
          <ac:chgData name="Eric Ranke" userId="fd937742-5873-49fc-88cd-7a6666994a3f" providerId="ADAL" clId="{5D9C9AEE-2DF5-4529-ADDB-BB5C7EE3B4EE}" dt="2025-11-17T15:32:14.048" v="30" actId="5793"/>
          <ac:spMkLst>
            <pc:docMk/>
            <pc:sldMk cId="1339321609" sldId="258"/>
            <ac:spMk id="3" creationId="{04C3024B-2513-1459-FE39-DBE7B974985E}"/>
          </ac:spMkLst>
        </pc:spChg>
        <pc:spChg chg="add mod">
          <ac:chgData name="Eric Ranke" userId="fd937742-5873-49fc-88cd-7a6666994a3f" providerId="ADAL" clId="{5D9C9AEE-2DF5-4529-ADDB-BB5C7EE3B4EE}" dt="2025-11-17T15:32:30.797" v="36" actId="1076"/>
          <ac:spMkLst>
            <pc:docMk/>
            <pc:sldMk cId="1339321609" sldId="258"/>
            <ac:spMk id="6" creationId="{1631B1AA-720D-2214-31A3-CAB2DD1854A1}"/>
          </ac:spMkLst>
        </pc:spChg>
        <pc:picChg chg="add mod">
          <ac:chgData name="Eric Ranke" userId="fd937742-5873-49fc-88cd-7a6666994a3f" providerId="ADAL" clId="{5D9C9AEE-2DF5-4529-ADDB-BB5C7EE3B4EE}" dt="2025-11-17T15:32:26.421" v="34" actId="1076"/>
          <ac:picMkLst>
            <pc:docMk/>
            <pc:sldMk cId="1339321609" sldId="258"/>
            <ac:picMk id="4" creationId="{3D42ECAB-3474-32AA-F41F-F838F017B32B}"/>
          </ac:picMkLst>
        </pc:picChg>
        <pc:picChg chg="add mod">
          <ac:chgData name="Eric Ranke" userId="fd937742-5873-49fc-88cd-7a6666994a3f" providerId="ADAL" clId="{5D9C9AEE-2DF5-4529-ADDB-BB5C7EE3B4EE}" dt="2025-11-17T15:32:27.797" v="35" actId="1076"/>
          <ac:picMkLst>
            <pc:docMk/>
            <pc:sldMk cId="1339321609" sldId="258"/>
            <ac:picMk id="5" creationId="{6267A609-B42A-1747-6CD5-4602E4558227}"/>
          </ac:picMkLst>
        </pc:picChg>
      </pc:sldChg>
      <pc:sldChg chg="addSp delSp modSp new del mod delAnim modAnim">
        <pc:chgData name="Eric Ranke" userId="fd937742-5873-49fc-88cd-7a6666994a3f" providerId="ADAL" clId="{5D9C9AEE-2DF5-4529-ADDB-BB5C7EE3B4EE}" dt="2025-11-17T15:33:32.770" v="54" actId="2696"/>
        <pc:sldMkLst>
          <pc:docMk/>
          <pc:sldMk cId="608908391" sldId="259"/>
        </pc:sldMkLst>
        <pc:spChg chg="del">
          <ac:chgData name="Eric Ranke" userId="fd937742-5873-49fc-88cd-7a6666994a3f" providerId="ADAL" clId="{5D9C9AEE-2DF5-4529-ADDB-BB5C7EE3B4EE}" dt="2025-11-17T15:33:05.259" v="53" actId="478"/>
          <ac:spMkLst>
            <pc:docMk/>
            <pc:sldMk cId="608908391" sldId="259"/>
            <ac:spMk id="2" creationId="{812319E4-8339-A507-9B39-A1EBBE6EF2FE}"/>
          </ac:spMkLst>
        </pc:spChg>
        <pc:spChg chg="mod">
          <ac:chgData name="Eric Ranke" userId="fd937742-5873-49fc-88cd-7a6666994a3f" providerId="ADAL" clId="{5D9C9AEE-2DF5-4529-ADDB-BB5C7EE3B4EE}" dt="2025-11-17T15:32:41.037" v="48" actId="20577"/>
          <ac:spMkLst>
            <pc:docMk/>
            <pc:sldMk cId="608908391" sldId="259"/>
            <ac:spMk id="3" creationId="{350740E6-CD59-5C89-2FA0-B702936E2217}"/>
          </ac:spMkLst>
        </pc:spChg>
        <pc:picChg chg="add del mod">
          <ac:chgData name="Eric Ranke" userId="fd937742-5873-49fc-88cd-7a6666994a3f" providerId="ADAL" clId="{5D9C9AEE-2DF5-4529-ADDB-BB5C7EE3B4EE}" dt="2025-11-17T15:33:02.428" v="52" actId="478"/>
          <ac:picMkLst>
            <pc:docMk/>
            <pc:sldMk cId="608908391" sldId="259"/>
            <ac:picMk id="4" creationId="{814F1CD1-A802-C76B-A56B-AF3644D349DF}"/>
          </ac:picMkLst>
        </pc:picChg>
      </pc:sldChg>
      <pc:sldMasterChg chg="addSp modSp mod modSldLayout">
        <pc:chgData name="Eric Ranke" userId="fd937742-5873-49fc-88cd-7a6666994a3f" providerId="ADAL" clId="{5D9C9AEE-2DF5-4529-ADDB-BB5C7EE3B4EE}" dt="2025-11-17T18:17:23.063" v="70" actId="478"/>
        <pc:sldMasterMkLst>
          <pc:docMk/>
          <pc:sldMasterMk cId="2094161272" sldId="2147483658"/>
        </pc:sldMasterMkLst>
        <pc:spChg chg="add mod">
          <ac:chgData name="Eric Ranke" userId="fd937742-5873-49fc-88cd-7a6666994a3f" providerId="ADAL" clId="{5D9C9AEE-2DF5-4529-ADDB-BB5C7EE3B4EE}" dt="2025-11-17T18:16:41.618" v="57"/>
          <ac:spMkLst>
            <pc:docMk/>
            <pc:sldMasterMk cId="2094161272" sldId="2147483658"/>
            <ac:spMk id="7" creationId="{33144A36-23BB-1190-C275-BF49A07A0EF9}"/>
          </ac:spMkLst>
        </pc:spChg>
        <pc:spChg chg="add mod">
          <ac:chgData name="Eric Ranke" userId="fd937742-5873-49fc-88cd-7a6666994a3f" providerId="ADAL" clId="{5D9C9AEE-2DF5-4529-ADDB-BB5C7EE3B4EE}" dt="2025-11-17T18:16:41.618" v="57"/>
          <ac:spMkLst>
            <pc:docMk/>
            <pc:sldMasterMk cId="2094161272" sldId="2147483658"/>
            <ac:spMk id="8" creationId="{7DB0CC74-7792-728E-51D9-2A9F929B0E29}"/>
          </ac:spMkLst>
        </pc:spChg>
        <pc:spChg chg="add mod">
          <ac:chgData name="Eric Ranke" userId="fd937742-5873-49fc-88cd-7a6666994a3f" providerId="ADAL" clId="{5D9C9AEE-2DF5-4529-ADDB-BB5C7EE3B4EE}" dt="2025-11-17T18:16:41.618" v="57"/>
          <ac:spMkLst>
            <pc:docMk/>
            <pc:sldMasterMk cId="2094161272" sldId="2147483658"/>
            <ac:spMk id="9" creationId="{C7D5A6C5-CC83-DF79-8F08-17D529ECEBC4}"/>
          </ac:spMkLst>
        </pc:spChg>
        <pc:spChg chg="add mod">
          <ac:chgData name="Eric Ranke" userId="fd937742-5873-49fc-88cd-7a6666994a3f" providerId="ADAL" clId="{5D9C9AEE-2DF5-4529-ADDB-BB5C7EE3B4EE}" dt="2025-11-17T18:16:42.969" v="59"/>
          <ac:spMkLst>
            <pc:docMk/>
            <pc:sldMasterMk cId="2094161272" sldId="2147483658"/>
            <ac:spMk id="10" creationId="{33144A36-23BB-1190-C275-BF49A07A0EF9}"/>
          </ac:spMkLst>
        </pc:spChg>
        <pc:spChg chg="add mod">
          <ac:chgData name="Eric Ranke" userId="fd937742-5873-49fc-88cd-7a6666994a3f" providerId="ADAL" clId="{5D9C9AEE-2DF5-4529-ADDB-BB5C7EE3B4EE}" dt="2025-11-17T18:16:42.969" v="59"/>
          <ac:spMkLst>
            <pc:docMk/>
            <pc:sldMasterMk cId="2094161272" sldId="2147483658"/>
            <ac:spMk id="11" creationId="{7DB0CC74-7792-728E-51D9-2A9F929B0E29}"/>
          </ac:spMkLst>
        </pc:spChg>
        <pc:spChg chg="add mod">
          <ac:chgData name="Eric Ranke" userId="fd937742-5873-49fc-88cd-7a6666994a3f" providerId="ADAL" clId="{5D9C9AEE-2DF5-4529-ADDB-BB5C7EE3B4EE}" dt="2025-11-17T18:16:42.969" v="59"/>
          <ac:spMkLst>
            <pc:docMk/>
            <pc:sldMasterMk cId="2094161272" sldId="2147483658"/>
            <ac:spMk id="12" creationId="{C7D5A6C5-CC83-DF79-8F08-17D529ECEBC4}"/>
          </ac:spMkLst>
        </pc:spChg>
        <pc:spChg chg="add mod">
          <ac:chgData name="Eric Ranke" userId="fd937742-5873-49fc-88cd-7a6666994a3f" providerId="ADAL" clId="{5D9C9AEE-2DF5-4529-ADDB-BB5C7EE3B4EE}" dt="2025-11-17T18:16:50.050" v="61" actId="1076"/>
          <ac:spMkLst>
            <pc:docMk/>
            <pc:sldMasterMk cId="2094161272" sldId="2147483658"/>
            <ac:spMk id="13" creationId="{33144A36-23BB-1190-C275-BF49A07A0EF9}"/>
          </ac:spMkLst>
        </pc:spChg>
        <pc:spChg chg="add mod">
          <ac:chgData name="Eric Ranke" userId="fd937742-5873-49fc-88cd-7a6666994a3f" providerId="ADAL" clId="{5D9C9AEE-2DF5-4529-ADDB-BB5C7EE3B4EE}" dt="2025-11-17T18:16:50.050" v="61" actId="1076"/>
          <ac:spMkLst>
            <pc:docMk/>
            <pc:sldMasterMk cId="2094161272" sldId="2147483658"/>
            <ac:spMk id="14" creationId="{7DB0CC74-7792-728E-51D9-2A9F929B0E29}"/>
          </ac:spMkLst>
        </pc:spChg>
        <pc:spChg chg="add mod">
          <ac:chgData name="Eric Ranke" userId="fd937742-5873-49fc-88cd-7a6666994a3f" providerId="ADAL" clId="{5D9C9AEE-2DF5-4529-ADDB-BB5C7EE3B4EE}" dt="2025-11-17T18:16:50.050" v="61" actId="1076"/>
          <ac:spMkLst>
            <pc:docMk/>
            <pc:sldMasterMk cId="2094161272" sldId="2147483658"/>
            <ac:spMk id="15" creationId="{C7D5A6C5-CC83-DF79-8F08-17D529ECEBC4}"/>
          </ac:spMkLst>
        </pc:spChg>
        <pc:sldLayoutChg chg="addSp delSp modSp mod">
          <pc:chgData name="Eric Ranke" userId="fd937742-5873-49fc-88cd-7a6666994a3f" providerId="ADAL" clId="{5D9C9AEE-2DF5-4529-ADDB-BB5C7EE3B4EE}" dt="2025-11-17T18:16:55.551" v="62" actId="478"/>
          <pc:sldLayoutMkLst>
            <pc:docMk/>
            <pc:sldMasterMk cId="2094161272" sldId="2147483658"/>
            <pc:sldLayoutMk cId="2738265391" sldId="2147483659"/>
          </pc:sldLayoutMkLst>
          <pc:spChg chg="add del mod">
            <ac:chgData name="Eric Ranke" userId="fd937742-5873-49fc-88cd-7a6666994a3f" providerId="ADAL" clId="{5D9C9AEE-2DF5-4529-ADDB-BB5C7EE3B4EE}" dt="2025-11-17T18:16:55.551" v="62" actId="478"/>
            <ac:spMkLst>
              <pc:docMk/>
              <pc:sldMasterMk cId="2094161272" sldId="2147483658"/>
              <pc:sldLayoutMk cId="2738265391" sldId="2147483659"/>
              <ac:spMk id="2" creationId="{C647B4E7-3D34-D438-1BEC-6F2C774FA9C9}"/>
            </ac:spMkLst>
          </pc:spChg>
          <pc:spChg chg="add del mod">
            <ac:chgData name="Eric Ranke" userId="fd937742-5873-49fc-88cd-7a6666994a3f" providerId="ADAL" clId="{5D9C9AEE-2DF5-4529-ADDB-BB5C7EE3B4EE}" dt="2025-11-17T18:16:55.551" v="62" actId="478"/>
            <ac:spMkLst>
              <pc:docMk/>
              <pc:sldMasterMk cId="2094161272" sldId="2147483658"/>
              <pc:sldLayoutMk cId="2738265391" sldId="2147483659"/>
              <ac:spMk id="3" creationId="{E1F27A2A-D249-6887-1427-33F11DBB2C46}"/>
            </ac:spMkLst>
          </pc:spChg>
        </pc:sldLayoutChg>
        <pc:sldLayoutChg chg="delSp modSp mod">
          <pc:chgData name="Eric Ranke" userId="fd937742-5873-49fc-88cd-7a6666994a3f" providerId="ADAL" clId="{5D9C9AEE-2DF5-4529-ADDB-BB5C7EE3B4EE}" dt="2025-11-17T18:17:02.119" v="65" actId="478"/>
          <pc:sldLayoutMkLst>
            <pc:docMk/>
            <pc:sldMasterMk cId="2094161272" sldId="2147483658"/>
            <pc:sldLayoutMk cId="4277740389" sldId="2147483660"/>
          </pc:sldLayoutMkLst>
          <pc:spChg chg="del mod">
            <ac:chgData name="Eric Ranke" userId="fd937742-5873-49fc-88cd-7a6666994a3f" providerId="ADAL" clId="{5D9C9AEE-2DF5-4529-ADDB-BB5C7EE3B4EE}" dt="2025-11-17T18:17:02.119" v="65" actId="478"/>
            <ac:spMkLst>
              <pc:docMk/>
              <pc:sldMasterMk cId="2094161272" sldId="2147483658"/>
              <pc:sldLayoutMk cId="4277740389" sldId="2147483660"/>
              <ac:spMk id="10" creationId="{DB07959C-ED66-C8E3-1794-4084D3006729}"/>
            </ac:spMkLst>
          </pc:spChg>
          <pc:spChg chg="del">
            <ac:chgData name="Eric Ranke" userId="fd937742-5873-49fc-88cd-7a6666994a3f" providerId="ADAL" clId="{5D9C9AEE-2DF5-4529-ADDB-BB5C7EE3B4EE}" dt="2025-11-17T18:16:58.625" v="63" actId="478"/>
            <ac:spMkLst>
              <pc:docMk/>
              <pc:sldMasterMk cId="2094161272" sldId="2147483658"/>
              <pc:sldLayoutMk cId="4277740389" sldId="2147483660"/>
              <ac:spMk id="13" creationId="{DC418EDF-8CEE-F996-054B-424054D3C50B}"/>
            </ac:spMkLst>
          </pc:spChg>
        </pc:sldLayoutChg>
        <pc:sldLayoutChg chg="delSp mod">
          <pc:chgData name="Eric Ranke" userId="fd937742-5873-49fc-88cd-7a6666994a3f" providerId="ADAL" clId="{5D9C9AEE-2DF5-4529-ADDB-BB5C7EE3B4EE}" dt="2025-11-17T18:17:10.218" v="66" actId="478"/>
          <pc:sldLayoutMkLst>
            <pc:docMk/>
            <pc:sldMasterMk cId="2094161272" sldId="2147483658"/>
            <pc:sldLayoutMk cId="2185508835" sldId="2147483661"/>
          </pc:sldLayoutMkLst>
          <pc:spChg chg="del">
            <ac:chgData name="Eric Ranke" userId="fd937742-5873-49fc-88cd-7a6666994a3f" providerId="ADAL" clId="{5D9C9AEE-2DF5-4529-ADDB-BB5C7EE3B4EE}" dt="2025-11-17T18:17:10.218" v="66" actId="478"/>
            <ac:spMkLst>
              <pc:docMk/>
              <pc:sldMasterMk cId="2094161272" sldId="2147483658"/>
              <pc:sldLayoutMk cId="2185508835" sldId="2147483661"/>
              <ac:spMk id="9" creationId="{8A8F4A90-F445-CBF3-10D7-719911340694}"/>
            </ac:spMkLst>
          </pc:spChg>
          <pc:spChg chg="del">
            <ac:chgData name="Eric Ranke" userId="fd937742-5873-49fc-88cd-7a6666994a3f" providerId="ADAL" clId="{5D9C9AEE-2DF5-4529-ADDB-BB5C7EE3B4EE}" dt="2025-11-17T18:17:10.218" v="66" actId="478"/>
            <ac:spMkLst>
              <pc:docMk/>
              <pc:sldMasterMk cId="2094161272" sldId="2147483658"/>
              <pc:sldLayoutMk cId="2185508835" sldId="2147483661"/>
              <ac:spMk id="10" creationId="{4295DE3D-3237-12D1-B711-921792516528}"/>
            </ac:spMkLst>
          </pc:spChg>
        </pc:sldLayoutChg>
        <pc:sldLayoutChg chg="delSp mod">
          <pc:chgData name="Eric Ranke" userId="fd937742-5873-49fc-88cd-7a6666994a3f" providerId="ADAL" clId="{5D9C9AEE-2DF5-4529-ADDB-BB5C7EE3B4EE}" dt="2025-11-17T18:17:13.279" v="67" actId="478"/>
          <pc:sldLayoutMkLst>
            <pc:docMk/>
            <pc:sldMasterMk cId="2094161272" sldId="2147483658"/>
            <pc:sldLayoutMk cId="3528518051" sldId="2147483662"/>
          </pc:sldLayoutMkLst>
          <pc:spChg chg="del">
            <ac:chgData name="Eric Ranke" userId="fd937742-5873-49fc-88cd-7a6666994a3f" providerId="ADAL" clId="{5D9C9AEE-2DF5-4529-ADDB-BB5C7EE3B4EE}" dt="2025-11-17T18:17:13.279" v="67" actId="478"/>
            <ac:spMkLst>
              <pc:docMk/>
              <pc:sldMasterMk cId="2094161272" sldId="2147483658"/>
              <pc:sldLayoutMk cId="3528518051" sldId="2147483662"/>
              <ac:spMk id="10" creationId="{F0DD6914-1B5F-9A1C-A78C-0A85C6C97D22}"/>
            </ac:spMkLst>
          </pc:spChg>
          <pc:spChg chg="del">
            <ac:chgData name="Eric Ranke" userId="fd937742-5873-49fc-88cd-7a6666994a3f" providerId="ADAL" clId="{5D9C9AEE-2DF5-4529-ADDB-BB5C7EE3B4EE}" dt="2025-11-17T18:17:13.279" v="67" actId="478"/>
            <ac:spMkLst>
              <pc:docMk/>
              <pc:sldMasterMk cId="2094161272" sldId="2147483658"/>
              <pc:sldLayoutMk cId="3528518051" sldId="2147483662"/>
              <ac:spMk id="12" creationId="{16DC895A-672F-CBA4-2E99-2AE10FF2F76E}"/>
            </ac:spMkLst>
          </pc:spChg>
        </pc:sldLayoutChg>
        <pc:sldLayoutChg chg="delSp mod">
          <pc:chgData name="Eric Ranke" userId="fd937742-5873-49fc-88cd-7a6666994a3f" providerId="ADAL" clId="{5D9C9AEE-2DF5-4529-ADDB-BB5C7EE3B4EE}" dt="2025-11-17T18:17:16.765" v="68" actId="478"/>
          <pc:sldLayoutMkLst>
            <pc:docMk/>
            <pc:sldMasterMk cId="2094161272" sldId="2147483658"/>
            <pc:sldLayoutMk cId="689782609" sldId="2147483663"/>
          </pc:sldLayoutMkLst>
          <pc:spChg chg="del">
            <ac:chgData name="Eric Ranke" userId="fd937742-5873-49fc-88cd-7a6666994a3f" providerId="ADAL" clId="{5D9C9AEE-2DF5-4529-ADDB-BB5C7EE3B4EE}" dt="2025-11-17T18:17:16.765" v="68" actId="478"/>
            <ac:spMkLst>
              <pc:docMk/>
              <pc:sldMasterMk cId="2094161272" sldId="2147483658"/>
              <pc:sldLayoutMk cId="689782609" sldId="2147483663"/>
              <ac:spMk id="15" creationId="{040E205B-68C6-FB0D-FB08-BC78BB50A6C8}"/>
            </ac:spMkLst>
          </pc:spChg>
          <pc:spChg chg="del">
            <ac:chgData name="Eric Ranke" userId="fd937742-5873-49fc-88cd-7a6666994a3f" providerId="ADAL" clId="{5D9C9AEE-2DF5-4529-ADDB-BB5C7EE3B4EE}" dt="2025-11-17T18:17:16.765" v="68" actId="478"/>
            <ac:spMkLst>
              <pc:docMk/>
              <pc:sldMasterMk cId="2094161272" sldId="2147483658"/>
              <pc:sldLayoutMk cId="689782609" sldId="2147483663"/>
              <ac:spMk id="17" creationId="{E8D0061A-65EF-36CD-7E64-BA39DBA4CA7F}"/>
            </ac:spMkLst>
          </pc:spChg>
        </pc:sldLayoutChg>
        <pc:sldLayoutChg chg="delSp mod">
          <pc:chgData name="Eric Ranke" userId="fd937742-5873-49fc-88cd-7a6666994a3f" providerId="ADAL" clId="{5D9C9AEE-2DF5-4529-ADDB-BB5C7EE3B4EE}" dt="2025-11-17T18:17:19.844" v="69" actId="478"/>
          <pc:sldLayoutMkLst>
            <pc:docMk/>
            <pc:sldMasterMk cId="2094161272" sldId="2147483658"/>
            <pc:sldLayoutMk cId="1301895360" sldId="2147483664"/>
          </pc:sldLayoutMkLst>
          <pc:spChg chg="del">
            <ac:chgData name="Eric Ranke" userId="fd937742-5873-49fc-88cd-7a6666994a3f" providerId="ADAL" clId="{5D9C9AEE-2DF5-4529-ADDB-BB5C7EE3B4EE}" dt="2025-11-17T18:17:19.844" v="69" actId="478"/>
            <ac:spMkLst>
              <pc:docMk/>
              <pc:sldMasterMk cId="2094161272" sldId="2147483658"/>
              <pc:sldLayoutMk cId="1301895360" sldId="2147483664"/>
              <ac:spMk id="8" creationId="{FACC0A1D-31F6-A751-4B44-39C468D95AAF}"/>
            </ac:spMkLst>
          </pc:spChg>
          <pc:spChg chg="del">
            <ac:chgData name="Eric Ranke" userId="fd937742-5873-49fc-88cd-7a6666994a3f" providerId="ADAL" clId="{5D9C9AEE-2DF5-4529-ADDB-BB5C7EE3B4EE}" dt="2025-11-17T18:17:19.844" v="69" actId="478"/>
            <ac:spMkLst>
              <pc:docMk/>
              <pc:sldMasterMk cId="2094161272" sldId="2147483658"/>
              <pc:sldLayoutMk cId="1301895360" sldId="2147483664"/>
              <ac:spMk id="10" creationId="{86B1AB3A-266C-8511-727B-AF9203823858}"/>
            </ac:spMkLst>
          </pc:spChg>
        </pc:sldLayoutChg>
        <pc:sldLayoutChg chg="delSp mod">
          <pc:chgData name="Eric Ranke" userId="fd937742-5873-49fc-88cd-7a6666994a3f" providerId="ADAL" clId="{5D9C9AEE-2DF5-4529-ADDB-BB5C7EE3B4EE}" dt="2025-11-17T18:17:23.063" v="70" actId="478"/>
          <pc:sldLayoutMkLst>
            <pc:docMk/>
            <pc:sldMasterMk cId="2094161272" sldId="2147483658"/>
            <pc:sldLayoutMk cId="163673146" sldId="2147483665"/>
          </pc:sldLayoutMkLst>
          <pc:spChg chg="del">
            <ac:chgData name="Eric Ranke" userId="fd937742-5873-49fc-88cd-7a6666994a3f" providerId="ADAL" clId="{5D9C9AEE-2DF5-4529-ADDB-BB5C7EE3B4EE}" dt="2025-11-17T18:17:23.063" v="70" actId="478"/>
            <ac:spMkLst>
              <pc:docMk/>
              <pc:sldMasterMk cId="2094161272" sldId="2147483658"/>
              <pc:sldLayoutMk cId="163673146" sldId="2147483665"/>
              <ac:spMk id="6" creationId="{9CB221DE-CF0E-E28B-EA3C-5051E383B7D3}"/>
            </ac:spMkLst>
          </pc:spChg>
          <pc:spChg chg="del">
            <ac:chgData name="Eric Ranke" userId="fd937742-5873-49fc-88cd-7a6666994a3f" providerId="ADAL" clId="{5D9C9AEE-2DF5-4529-ADDB-BB5C7EE3B4EE}" dt="2025-11-17T18:17:23.063" v="70" actId="478"/>
            <ac:spMkLst>
              <pc:docMk/>
              <pc:sldMasterMk cId="2094161272" sldId="2147483658"/>
              <pc:sldLayoutMk cId="163673146" sldId="2147483665"/>
              <ac:spMk id="7" creationId="{78CF0407-B430-0C16-ED18-EE1DB377890B}"/>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4135F-458F-4909-B5D6-1634E850E91B}"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4ACDE-8C90-4D15-849E-F56BC874C23C}" type="slidenum">
              <a:rPr lang="en-US" smtClean="0"/>
              <a:t>‹#›</a:t>
            </a:fld>
            <a:endParaRPr lang="en-US"/>
          </a:p>
        </p:txBody>
      </p:sp>
    </p:spTree>
    <p:extLst>
      <p:ext uri="{BB962C8B-B14F-4D97-AF65-F5344CB8AC3E}">
        <p14:creationId xmlns:p14="http://schemas.microsoft.com/office/powerpoint/2010/main" val="174142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member receives notification of an emergency ticket, the required response time is 3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definition of an emergency according to PA 174 is: A sudden or unforeseen event that requires immediate repair or replacement to restore or prevent the interruption of essential government services, public utilities, or the blockage of public transportation and that requires immediate excavation or blasting. </a:t>
            </a:r>
            <a:r>
              <a:rPr lang="en-US" b="1" dirty="0">
                <a:highlight>
                  <a:srgbClr val="FFFF00"/>
                </a:highlight>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Emergency Tickets must be placed due to a valid reason. </a:t>
            </a:r>
            <a:r>
              <a:rPr lang="en-US" b="1" dirty="0">
                <a:highlight>
                  <a:srgbClr val="FFFF00"/>
                </a:highlight>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Excavator notifies the Facility Owner/Operator. </a:t>
            </a:r>
            <a:r>
              <a:rPr lang="en-US" b="1" dirty="0">
                <a:highlight>
                  <a:srgbClr val="FFFF00"/>
                </a:highlight>
              </a:rPr>
              <a:t>CLICK</a:t>
            </a:r>
            <a:r>
              <a:rPr lang="en-US" dirty="0">
                <a:highlight>
                  <a:srgbClr val="FFFF00"/>
                </a:highligh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Repair crew places the emergency ticket. </a:t>
            </a:r>
            <a:r>
              <a:rPr lang="en-US" b="1" dirty="0">
                <a:highlight>
                  <a:srgbClr val="FFFF00"/>
                </a:highlight>
              </a:rPr>
              <a:t>CLICK</a:t>
            </a:r>
            <a:endParaRPr lang="es-AR" b="1" dirty="0"/>
          </a:p>
        </p:txBody>
      </p:sp>
      <p:sp>
        <p:nvSpPr>
          <p:cNvPr id="4" name="Slide Number Placeholder 3"/>
          <p:cNvSpPr>
            <a:spLocks noGrp="1"/>
          </p:cNvSpPr>
          <p:nvPr>
            <p:ph type="sldNum" sz="quarter" idx="5"/>
          </p:nvPr>
        </p:nvSpPr>
        <p:spPr/>
        <p:txBody>
          <a:bodyPr/>
          <a:lstStyle/>
          <a:p>
            <a:fld id="{3CF4ACDE-8C90-4D15-849E-F56BC874C23C}" type="slidenum">
              <a:rPr lang="en-US" smtClean="0"/>
              <a:t>2</a:t>
            </a:fld>
            <a:endParaRPr lang="en-US"/>
          </a:p>
        </p:txBody>
      </p:sp>
    </p:spTree>
    <p:extLst>
      <p:ext uri="{BB962C8B-B14F-4D97-AF65-F5344CB8AC3E}">
        <p14:creationId xmlns:p14="http://schemas.microsoft.com/office/powerpoint/2010/main" val="3860052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0869E1-136D-0DCA-7EA3-EEF5AEAA75D6}"/>
              </a:ext>
            </a:extLst>
          </p:cNvPr>
          <p:cNvSpPr>
            <a:spLocks noGrp="1"/>
          </p:cNvSpPr>
          <p:nvPr>
            <p:ph type="ctrTitle"/>
          </p:nvPr>
        </p:nvSpPr>
        <p:spPr>
          <a:xfrm>
            <a:off x="1524000" y="1122363"/>
            <a:ext cx="9144000" cy="2387600"/>
          </a:xfrm>
        </p:spPr>
        <p:txBody>
          <a:bodyPr anchor="b"/>
          <a:lstStyle>
            <a:lvl1pPr algn="ctr">
              <a:defRPr sz="6000" b="1">
                <a:solidFill>
                  <a:schemeClr val="tx2"/>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9058D5A9-3346-9E1D-1366-33016EA0E2B2}"/>
              </a:ext>
            </a:extLst>
          </p:cNvPr>
          <p:cNvSpPr>
            <a:spLocks noGrp="1"/>
          </p:cNvSpPr>
          <p:nvPr>
            <p:ph type="subTitle" idx="1"/>
          </p:nvPr>
        </p:nvSpPr>
        <p:spPr>
          <a:xfrm>
            <a:off x="1524000" y="3666226"/>
            <a:ext cx="9144000" cy="1591574"/>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290E0192-029C-5CBC-9CDF-21E5A3DCC4C9}"/>
              </a:ext>
            </a:extLst>
          </p:cNvPr>
          <p:cNvCxnSpPr>
            <a:cxnSpLocks/>
          </p:cNvCxnSpPr>
          <p:nvPr userDrawn="1"/>
        </p:nvCxnSpPr>
        <p:spPr>
          <a:xfrm flipV="1">
            <a:off x="2660406" y="3583781"/>
            <a:ext cx="6871188" cy="8627"/>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pic>
        <p:nvPicPr>
          <p:cNvPr id="11" name="Picture 10" descr="MISSDIG811 Logo">
            <a:extLst>
              <a:ext uri="{FF2B5EF4-FFF2-40B4-BE49-F238E27FC236}">
                <a16:creationId xmlns:a16="http://schemas.microsoft.com/office/drawing/2014/main" id="{7E753758-4F21-940A-1D32-636E1C47836D}"/>
              </a:ext>
            </a:extLst>
          </p:cNvPr>
          <p:cNvPicPr>
            <a:picLocks noChangeAspect="1"/>
          </p:cNvPicPr>
          <p:nvPr userDrawn="1"/>
        </p:nvPicPr>
        <p:blipFill>
          <a:blip r:embed="rId2"/>
          <a:stretch>
            <a:fillRect/>
          </a:stretch>
        </p:blipFill>
        <p:spPr>
          <a:xfrm>
            <a:off x="10407947" y="23121"/>
            <a:ext cx="1784053" cy="576648"/>
          </a:xfrm>
          <a:prstGeom prst="rect">
            <a:avLst/>
          </a:prstGeom>
        </p:spPr>
      </p:pic>
    </p:spTree>
    <p:extLst>
      <p:ext uri="{BB962C8B-B14F-4D97-AF65-F5344CB8AC3E}">
        <p14:creationId xmlns:p14="http://schemas.microsoft.com/office/powerpoint/2010/main" val="2738265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D52467-505D-D1F1-1B88-CB937445AB1E}"/>
              </a:ext>
            </a:extLst>
          </p:cNvPr>
          <p:cNvSpPr/>
          <p:nvPr userDrawn="1"/>
        </p:nvSpPr>
        <p:spPr bwMode="white">
          <a:xfrm>
            <a:off x="0" y="0"/>
            <a:ext cx="12192000" cy="9402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noProof="0"/>
          </a:p>
        </p:txBody>
      </p:sp>
      <p:sp>
        <p:nvSpPr>
          <p:cNvPr id="3" name="Content Placeholder 2">
            <a:extLst>
              <a:ext uri="{FF2B5EF4-FFF2-40B4-BE49-F238E27FC236}">
                <a16:creationId xmlns:a16="http://schemas.microsoft.com/office/drawing/2014/main" id="{3B38808F-A8C5-78E7-EE8E-1AFC00B796DC}"/>
              </a:ext>
            </a:extLst>
          </p:cNvPr>
          <p:cNvSpPr>
            <a:spLocks noGrp="1"/>
          </p:cNvSpPr>
          <p:nvPr>
            <p:ph idx="1"/>
          </p:nvPr>
        </p:nvSpPr>
        <p:spPr>
          <a:xfrm>
            <a:off x="286828" y="1092147"/>
            <a:ext cx="11618343" cy="510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MISSDIG811 Logo">
            <a:extLst>
              <a:ext uri="{FF2B5EF4-FFF2-40B4-BE49-F238E27FC236}">
                <a16:creationId xmlns:a16="http://schemas.microsoft.com/office/drawing/2014/main" id="{26828F94-F33F-C41D-39FD-6C1043B58EBE}"/>
              </a:ext>
            </a:extLst>
          </p:cNvPr>
          <p:cNvPicPr>
            <a:picLocks noChangeAspect="1"/>
          </p:cNvPicPr>
          <p:nvPr userDrawn="1"/>
        </p:nvPicPr>
        <p:blipFill>
          <a:blip r:embed="rId2"/>
          <a:stretch>
            <a:fillRect/>
          </a:stretch>
        </p:blipFill>
        <p:spPr>
          <a:xfrm>
            <a:off x="10407947" y="23121"/>
            <a:ext cx="1784053" cy="576648"/>
          </a:xfrm>
          <a:prstGeom prst="rect">
            <a:avLst/>
          </a:prstGeom>
        </p:spPr>
      </p:pic>
      <p:sp>
        <p:nvSpPr>
          <p:cNvPr id="2" name="Title 1">
            <a:extLst>
              <a:ext uri="{FF2B5EF4-FFF2-40B4-BE49-F238E27FC236}">
                <a16:creationId xmlns:a16="http://schemas.microsoft.com/office/drawing/2014/main" id="{EC4EDA62-ED63-8CDF-5AAC-24A7ADB83F72}"/>
              </a:ext>
            </a:extLst>
          </p:cNvPr>
          <p:cNvSpPr>
            <a:spLocks noGrp="1"/>
          </p:cNvSpPr>
          <p:nvPr>
            <p:ph type="title"/>
          </p:nvPr>
        </p:nvSpPr>
        <p:spPr>
          <a:xfrm>
            <a:off x="286109" y="18255"/>
            <a:ext cx="11618343" cy="922023"/>
          </a:xfrm>
        </p:spPr>
        <p:txBody>
          <a:bodyPr anchor="b">
            <a:normAutofit/>
          </a:bodyPr>
          <a:lstStyle>
            <a:lvl1pPr>
              <a:defRPr sz="4000" b="1">
                <a:solidFill>
                  <a:schemeClr val="bg1"/>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27A5DCA2-2BC4-80A7-D3B8-8BF9929EF0A9}"/>
              </a:ext>
            </a:extLst>
          </p:cNvPr>
          <p:cNvSpPr/>
          <p:nvPr userDrawn="1"/>
        </p:nvSpPr>
        <p:spPr>
          <a:xfrm flipV="1">
            <a:off x="0" y="940280"/>
            <a:ext cx="12192000" cy="457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4277740389"/>
      </p:ext>
    </p:extLst>
  </p:cSld>
  <p:clrMapOvr>
    <a:masterClrMapping/>
  </p:clrMapOvr>
  <p:extLst>
    <p:ext uri="{DCECCB84-F9BA-43D5-87BE-67443E8EF086}">
      <p15:sldGuideLst xmlns:p15="http://schemas.microsoft.com/office/powerpoint/2012/main">
        <p15:guide id="1" orient="horz" pos="672" userDrawn="1">
          <p15:clr>
            <a:srgbClr val="FBAE40"/>
          </p15:clr>
        </p15:guide>
        <p15:guide id="2" orient="horz" pos="3912" userDrawn="1">
          <p15:clr>
            <a:srgbClr val="FBAE40"/>
          </p15:clr>
        </p15:guide>
        <p15:guide id="3" pos="168" userDrawn="1">
          <p15:clr>
            <a:srgbClr val="FBAE40"/>
          </p15:clr>
        </p15:guide>
        <p15:guide id="4" pos="75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887C-92F6-9581-305B-F256A31BC303}"/>
              </a:ext>
            </a:extLst>
          </p:cNvPr>
          <p:cNvSpPr>
            <a:spLocks noGrp="1"/>
          </p:cNvSpPr>
          <p:nvPr>
            <p:ph type="title"/>
          </p:nvPr>
        </p:nvSpPr>
        <p:spPr>
          <a:xfrm>
            <a:off x="831850" y="1709739"/>
            <a:ext cx="10515600" cy="274251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319E1FF-E00F-A9EA-F189-5E70856771C8}"/>
              </a:ext>
            </a:extLst>
          </p:cNvPr>
          <p:cNvSpPr>
            <a:spLocks noGrp="1"/>
          </p:cNvSpPr>
          <p:nvPr>
            <p:ph type="body" idx="1"/>
          </p:nvPr>
        </p:nvSpPr>
        <p:spPr>
          <a:xfrm>
            <a:off x="831850" y="4657725"/>
            <a:ext cx="10515600" cy="1431925"/>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5685A973-4B98-EFFC-BFE3-DC47D32DE1F0}"/>
              </a:ext>
            </a:extLst>
          </p:cNvPr>
          <p:cNvCxnSpPr>
            <a:cxnSpLocks/>
          </p:cNvCxnSpPr>
          <p:nvPr userDrawn="1"/>
        </p:nvCxnSpPr>
        <p:spPr>
          <a:xfrm flipV="1">
            <a:off x="831850" y="4550673"/>
            <a:ext cx="6871188" cy="8627"/>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pic>
        <p:nvPicPr>
          <p:cNvPr id="8" name="Picture 7" descr="MISSDIG811 Logo">
            <a:extLst>
              <a:ext uri="{FF2B5EF4-FFF2-40B4-BE49-F238E27FC236}">
                <a16:creationId xmlns:a16="http://schemas.microsoft.com/office/drawing/2014/main" id="{2DAA2C51-E183-C62D-2C48-148424AC9A13}"/>
              </a:ext>
            </a:extLst>
          </p:cNvPr>
          <p:cNvPicPr>
            <a:picLocks noChangeAspect="1"/>
          </p:cNvPicPr>
          <p:nvPr userDrawn="1"/>
        </p:nvPicPr>
        <p:blipFill>
          <a:blip r:embed="rId2"/>
          <a:stretch>
            <a:fillRect/>
          </a:stretch>
        </p:blipFill>
        <p:spPr>
          <a:xfrm>
            <a:off x="10407947" y="23121"/>
            <a:ext cx="1784053" cy="576648"/>
          </a:xfrm>
          <a:prstGeom prst="rect">
            <a:avLst/>
          </a:prstGeom>
        </p:spPr>
      </p:pic>
    </p:spTree>
    <p:extLst>
      <p:ext uri="{BB962C8B-B14F-4D97-AF65-F5344CB8AC3E}">
        <p14:creationId xmlns:p14="http://schemas.microsoft.com/office/powerpoint/2010/main" val="218550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92BD7-77DC-8C59-3E77-F83E7D80DEE9}"/>
              </a:ext>
            </a:extLst>
          </p:cNvPr>
          <p:cNvSpPr>
            <a:spLocks noGrp="1"/>
          </p:cNvSpPr>
          <p:nvPr>
            <p:ph sz="half" idx="1"/>
          </p:nvPr>
        </p:nvSpPr>
        <p:spPr>
          <a:xfrm>
            <a:off x="838200" y="1066800"/>
            <a:ext cx="5181600" cy="514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9004A5E-4CE7-0700-B981-92434BE91250}"/>
              </a:ext>
            </a:extLst>
          </p:cNvPr>
          <p:cNvSpPr>
            <a:spLocks noGrp="1"/>
          </p:cNvSpPr>
          <p:nvPr>
            <p:ph sz="half" idx="2"/>
          </p:nvPr>
        </p:nvSpPr>
        <p:spPr>
          <a:xfrm>
            <a:off x="6172200" y="1066800"/>
            <a:ext cx="5181600" cy="514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94C446B-EB45-2758-5273-C25A3679110B}"/>
              </a:ext>
            </a:extLst>
          </p:cNvPr>
          <p:cNvSpPr/>
          <p:nvPr userDrawn="1"/>
        </p:nvSpPr>
        <p:spPr bwMode="white">
          <a:xfrm>
            <a:off x="0" y="0"/>
            <a:ext cx="12192000" cy="9402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noProof="0"/>
          </a:p>
        </p:txBody>
      </p:sp>
      <p:pic>
        <p:nvPicPr>
          <p:cNvPr id="9" name="Picture 8" descr="MISSDIG811 Logo">
            <a:extLst>
              <a:ext uri="{FF2B5EF4-FFF2-40B4-BE49-F238E27FC236}">
                <a16:creationId xmlns:a16="http://schemas.microsoft.com/office/drawing/2014/main" id="{9BFE87AD-0E30-E490-FD0D-D69B6AB10ED7}"/>
              </a:ext>
            </a:extLst>
          </p:cNvPr>
          <p:cNvPicPr>
            <a:picLocks noChangeAspect="1"/>
          </p:cNvPicPr>
          <p:nvPr userDrawn="1"/>
        </p:nvPicPr>
        <p:blipFill>
          <a:blip r:embed="rId2"/>
          <a:stretch>
            <a:fillRect/>
          </a:stretch>
        </p:blipFill>
        <p:spPr>
          <a:xfrm>
            <a:off x="10407947" y="23121"/>
            <a:ext cx="1784053" cy="576648"/>
          </a:xfrm>
          <a:prstGeom prst="rect">
            <a:avLst/>
          </a:prstGeom>
        </p:spPr>
      </p:pic>
      <p:sp>
        <p:nvSpPr>
          <p:cNvPr id="11" name="Title 1">
            <a:extLst>
              <a:ext uri="{FF2B5EF4-FFF2-40B4-BE49-F238E27FC236}">
                <a16:creationId xmlns:a16="http://schemas.microsoft.com/office/drawing/2014/main" id="{77C14D57-9F7F-8D07-3644-0B7913ACC4B2}"/>
              </a:ext>
            </a:extLst>
          </p:cNvPr>
          <p:cNvSpPr>
            <a:spLocks noGrp="1"/>
          </p:cNvSpPr>
          <p:nvPr>
            <p:ph type="title"/>
          </p:nvPr>
        </p:nvSpPr>
        <p:spPr>
          <a:xfrm>
            <a:off x="286109" y="18255"/>
            <a:ext cx="11618343" cy="922023"/>
          </a:xfrm>
        </p:spPr>
        <p:txBody>
          <a:bodyPr anchor="b">
            <a:normAutofit/>
          </a:bodyPr>
          <a:lstStyle>
            <a:lvl1pPr>
              <a:defRPr sz="4000" b="1">
                <a:solidFill>
                  <a:schemeClr val="bg1"/>
                </a:solidFill>
              </a:defRPr>
            </a:lvl1pPr>
          </a:lstStyle>
          <a:p>
            <a:r>
              <a:rPr lang="en-US"/>
              <a:t>Click to edit Master title style</a:t>
            </a:r>
            <a:endParaRPr lang="en-US" dirty="0"/>
          </a:p>
        </p:txBody>
      </p:sp>
      <p:sp>
        <p:nvSpPr>
          <p:cNvPr id="13" name="Rectangle 12">
            <a:extLst>
              <a:ext uri="{FF2B5EF4-FFF2-40B4-BE49-F238E27FC236}">
                <a16:creationId xmlns:a16="http://schemas.microsoft.com/office/drawing/2014/main" id="{10E7BCE8-C473-546E-AD70-EC21612FD9EE}"/>
              </a:ext>
            </a:extLst>
          </p:cNvPr>
          <p:cNvSpPr/>
          <p:nvPr userDrawn="1"/>
        </p:nvSpPr>
        <p:spPr>
          <a:xfrm flipV="1">
            <a:off x="0" y="940280"/>
            <a:ext cx="12192000" cy="457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3528518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47FEF4-46D1-2CB6-EFDB-2D34290D337A}"/>
              </a:ext>
            </a:extLst>
          </p:cNvPr>
          <p:cNvSpPr>
            <a:spLocks noGrp="1"/>
          </p:cNvSpPr>
          <p:nvPr>
            <p:ph type="body" idx="1"/>
          </p:nvPr>
        </p:nvSpPr>
        <p:spPr>
          <a:xfrm>
            <a:off x="839788" y="10715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F79078-7B60-C88D-BC9B-86296851EB44}"/>
              </a:ext>
            </a:extLst>
          </p:cNvPr>
          <p:cNvSpPr>
            <a:spLocks noGrp="1"/>
          </p:cNvSpPr>
          <p:nvPr>
            <p:ph sz="half" idx="2"/>
          </p:nvPr>
        </p:nvSpPr>
        <p:spPr>
          <a:xfrm>
            <a:off x="839788" y="1895474"/>
            <a:ext cx="5157787" cy="431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1DB7B4-68A8-1CFB-81F4-975B35FF47B8}"/>
              </a:ext>
            </a:extLst>
          </p:cNvPr>
          <p:cNvSpPr>
            <a:spLocks noGrp="1"/>
          </p:cNvSpPr>
          <p:nvPr>
            <p:ph type="body" sz="quarter" idx="3"/>
          </p:nvPr>
        </p:nvSpPr>
        <p:spPr>
          <a:xfrm>
            <a:off x="6172200" y="10715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A01282-FBE8-8E55-D511-1BE080D99097}"/>
              </a:ext>
            </a:extLst>
          </p:cNvPr>
          <p:cNvSpPr>
            <a:spLocks noGrp="1"/>
          </p:cNvSpPr>
          <p:nvPr>
            <p:ph sz="quarter" idx="4"/>
          </p:nvPr>
        </p:nvSpPr>
        <p:spPr>
          <a:xfrm>
            <a:off x="6172200" y="1895474"/>
            <a:ext cx="5183188" cy="431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DA3A921B-ACC7-CBB7-0815-4F558FA6714C}"/>
              </a:ext>
            </a:extLst>
          </p:cNvPr>
          <p:cNvSpPr/>
          <p:nvPr userDrawn="1"/>
        </p:nvSpPr>
        <p:spPr bwMode="white">
          <a:xfrm>
            <a:off x="0" y="0"/>
            <a:ext cx="12192000" cy="9402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noProof="0"/>
          </a:p>
        </p:txBody>
      </p:sp>
      <p:pic>
        <p:nvPicPr>
          <p:cNvPr id="14" name="Picture 13" descr="MISSDIG811 Logo">
            <a:extLst>
              <a:ext uri="{FF2B5EF4-FFF2-40B4-BE49-F238E27FC236}">
                <a16:creationId xmlns:a16="http://schemas.microsoft.com/office/drawing/2014/main" id="{2DFB1474-1D2F-9D0B-17F1-DA28BD235760}"/>
              </a:ext>
            </a:extLst>
          </p:cNvPr>
          <p:cNvPicPr>
            <a:picLocks noChangeAspect="1"/>
          </p:cNvPicPr>
          <p:nvPr userDrawn="1"/>
        </p:nvPicPr>
        <p:blipFill>
          <a:blip r:embed="rId2"/>
          <a:stretch>
            <a:fillRect/>
          </a:stretch>
        </p:blipFill>
        <p:spPr>
          <a:xfrm>
            <a:off x="10407947" y="23121"/>
            <a:ext cx="1784053" cy="576648"/>
          </a:xfrm>
          <a:prstGeom prst="rect">
            <a:avLst/>
          </a:prstGeom>
        </p:spPr>
      </p:pic>
      <p:sp>
        <p:nvSpPr>
          <p:cNvPr id="16" name="Title 1">
            <a:extLst>
              <a:ext uri="{FF2B5EF4-FFF2-40B4-BE49-F238E27FC236}">
                <a16:creationId xmlns:a16="http://schemas.microsoft.com/office/drawing/2014/main" id="{243721BF-1BC9-978E-E579-6DC04E14122D}"/>
              </a:ext>
            </a:extLst>
          </p:cNvPr>
          <p:cNvSpPr txBox="1">
            <a:spLocks/>
          </p:cNvSpPr>
          <p:nvPr userDrawn="1"/>
        </p:nvSpPr>
        <p:spPr>
          <a:xfrm>
            <a:off x="286109" y="18255"/>
            <a:ext cx="11618343" cy="9220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a:t>Click to edit Master title style</a:t>
            </a:r>
            <a:endParaRPr lang="en-US" dirty="0"/>
          </a:p>
        </p:txBody>
      </p:sp>
      <p:sp>
        <p:nvSpPr>
          <p:cNvPr id="18" name="Rectangle 17">
            <a:extLst>
              <a:ext uri="{FF2B5EF4-FFF2-40B4-BE49-F238E27FC236}">
                <a16:creationId xmlns:a16="http://schemas.microsoft.com/office/drawing/2014/main" id="{6E802AB4-581A-FFB5-490F-E3B108F77B2C}"/>
              </a:ext>
            </a:extLst>
          </p:cNvPr>
          <p:cNvSpPr/>
          <p:nvPr userDrawn="1"/>
        </p:nvSpPr>
        <p:spPr>
          <a:xfrm flipV="1">
            <a:off x="0" y="940280"/>
            <a:ext cx="12192000" cy="457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68978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DB943B-FADC-FF1D-17F5-A3D1ADF6F836}"/>
              </a:ext>
            </a:extLst>
          </p:cNvPr>
          <p:cNvSpPr/>
          <p:nvPr userDrawn="1"/>
        </p:nvSpPr>
        <p:spPr bwMode="white">
          <a:xfrm>
            <a:off x="0" y="0"/>
            <a:ext cx="12192000" cy="9402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noProof="0"/>
          </a:p>
        </p:txBody>
      </p:sp>
      <p:pic>
        <p:nvPicPr>
          <p:cNvPr id="7" name="Picture 6" descr="MISSDIG811 Logo">
            <a:extLst>
              <a:ext uri="{FF2B5EF4-FFF2-40B4-BE49-F238E27FC236}">
                <a16:creationId xmlns:a16="http://schemas.microsoft.com/office/drawing/2014/main" id="{C27F20CB-E6FF-521C-1CD8-073E2FFAA550}"/>
              </a:ext>
            </a:extLst>
          </p:cNvPr>
          <p:cNvPicPr>
            <a:picLocks noChangeAspect="1"/>
          </p:cNvPicPr>
          <p:nvPr userDrawn="1"/>
        </p:nvPicPr>
        <p:blipFill>
          <a:blip r:embed="rId2"/>
          <a:stretch>
            <a:fillRect/>
          </a:stretch>
        </p:blipFill>
        <p:spPr>
          <a:xfrm>
            <a:off x="10407947" y="23121"/>
            <a:ext cx="1784053" cy="576648"/>
          </a:xfrm>
          <a:prstGeom prst="rect">
            <a:avLst/>
          </a:prstGeom>
        </p:spPr>
      </p:pic>
      <p:sp>
        <p:nvSpPr>
          <p:cNvPr id="9" name="Title 1">
            <a:extLst>
              <a:ext uri="{FF2B5EF4-FFF2-40B4-BE49-F238E27FC236}">
                <a16:creationId xmlns:a16="http://schemas.microsoft.com/office/drawing/2014/main" id="{81AFF680-80FE-1F5B-E709-32D1226AD455}"/>
              </a:ext>
            </a:extLst>
          </p:cNvPr>
          <p:cNvSpPr txBox="1">
            <a:spLocks/>
          </p:cNvSpPr>
          <p:nvPr userDrawn="1"/>
        </p:nvSpPr>
        <p:spPr>
          <a:xfrm>
            <a:off x="286109" y="18255"/>
            <a:ext cx="11618343" cy="9220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FA872901-59EE-F765-F914-8978EF870342}"/>
              </a:ext>
            </a:extLst>
          </p:cNvPr>
          <p:cNvSpPr/>
          <p:nvPr userDrawn="1"/>
        </p:nvSpPr>
        <p:spPr>
          <a:xfrm flipV="1">
            <a:off x="0" y="940280"/>
            <a:ext cx="12192000" cy="457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130189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MISSDIG811 Logo">
            <a:extLst>
              <a:ext uri="{FF2B5EF4-FFF2-40B4-BE49-F238E27FC236}">
                <a16:creationId xmlns:a16="http://schemas.microsoft.com/office/drawing/2014/main" id="{90241C31-9867-26B0-1EE8-93D5A76E0F23}"/>
              </a:ext>
            </a:extLst>
          </p:cNvPr>
          <p:cNvPicPr>
            <a:picLocks noChangeAspect="1"/>
          </p:cNvPicPr>
          <p:nvPr userDrawn="1"/>
        </p:nvPicPr>
        <p:blipFill>
          <a:blip r:embed="rId2"/>
          <a:stretch>
            <a:fillRect/>
          </a:stretch>
        </p:blipFill>
        <p:spPr>
          <a:xfrm>
            <a:off x="10407947" y="23121"/>
            <a:ext cx="1784053" cy="576648"/>
          </a:xfrm>
          <a:prstGeom prst="rect">
            <a:avLst/>
          </a:prstGeom>
        </p:spPr>
      </p:pic>
    </p:spTree>
    <p:extLst>
      <p:ext uri="{BB962C8B-B14F-4D97-AF65-F5344CB8AC3E}">
        <p14:creationId xmlns:p14="http://schemas.microsoft.com/office/powerpoint/2010/main" val="16367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B7673-F17A-69E3-2AC9-332EC4DD2F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437016-DB3C-13D3-DD1A-3FE68D2BC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34263D1-4DDB-0818-E4ED-342F4DECC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6E24D1-80E8-498E-9AD4-5813BB9C5EA8}" type="datetimeFigureOut">
              <a:rPr lang="en-US" smtClean="0"/>
              <a:t>11/17/2025</a:t>
            </a:fld>
            <a:endParaRPr lang="en-US"/>
          </a:p>
        </p:txBody>
      </p:sp>
      <p:sp>
        <p:nvSpPr>
          <p:cNvPr id="5" name="Footer Placeholder 4">
            <a:extLst>
              <a:ext uri="{FF2B5EF4-FFF2-40B4-BE49-F238E27FC236}">
                <a16:creationId xmlns:a16="http://schemas.microsoft.com/office/drawing/2014/main" id="{0C0C5E62-567F-4CB1-62A6-AAC0A364FA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EE7DE9F-A986-08E4-3AEE-57BEB9043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8EF4FF-0012-4963-AC15-5C486EB93FA0}" type="slidenum">
              <a:rPr lang="en-US" smtClean="0"/>
              <a:t>‹#›</a:t>
            </a:fld>
            <a:endParaRPr lang="en-US"/>
          </a:p>
        </p:txBody>
      </p:sp>
      <p:sp>
        <p:nvSpPr>
          <p:cNvPr id="13" name="Rectangle 12">
            <a:extLst>
              <a:ext uri="{FF2B5EF4-FFF2-40B4-BE49-F238E27FC236}">
                <a16:creationId xmlns:a16="http://schemas.microsoft.com/office/drawing/2014/main" id="{33144A36-23BB-1190-C275-BF49A07A0EF9}"/>
              </a:ext>
            </a:extLst>
          </p:cNvPr>
          <p:cNvSpPr/>
          <p:nvPr userDrawn="1"/>
        </p:nvSpPr>
        <p:spPr>
          <a:xfrm>
            <a:off x="0" y="6349482"/>
            <a:ext cx="12192000" cy="50851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effectLst>
                  <a:outerShdw blurRad="50800" dist="38100" dir="2700000" algn="tl" rotWithShape="0">
                    <a:prstClr val="black">
                      <a:alpha val="40000"/>
                    </a:prstClr>
                  </a:outerShdw>
                </a:effectLst>
                <a:latin typeface="+mj-lt"/>
              </a:rPr>
              <a:t>Safety Is In Your Hands. Every Dig. Every Time.</a:t>
            </a:r>
          </a:p>
        </p:txBody>
      </p:sp>
      <p:sp>
        <p:nvSpPr>
          <p:cNvPr id="14" name="Rectangle 13">
            <a:extLst>
              <a:ext uri="{FF2B5EF4-FFF2-40B4-BE49-F238E27FC236}">
                <a16:creationId xmlns:a16="http://schemas.microsoft.com/office/drawing/2014/main" id="{7DB0CC74-7792-728E-51D9-2A9F929B0E29}"/>
              </a:ext>
            </a:extLst>
          </p:cNvPr>
          <p:cNvSpPr/>
          <p:nvPr userDrawn="1"/>
        </p:nvSpPr>
        <p:spPr>
          <a:xfrm flipV="1">
            <a:off x="0" y="6303762"/>
            <a:ext cx="12192000" cy="457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effectLst>
                <a:outerShdw blurRad="50800" dist="38100" dir="2700000" algn="tl" rotWithShape="0">
                  <a:prstClr val="black">
                    <a:alpha val="40000"/>
                  </a:prstClr>
                </a:outerShdw>
              </a:effectLst>
              <a:latin typeface="+mj-lt"/>
            </a:endParaRPr>
          </a:p>
        </p:txBody>
      </p:sp>
      <p:sp>
        <p:nvSpPr>
          <p:cNvPr id="15" name="TextBox 8">
            <a:extLst>
              <a:ext uri="{FF2B5EF4-FFF2-40B4-BE49-F238E27FC236}">
                <a16:creationId xmlns:a16="http://schemas.microsoft.com/office/drawing/2014/main" id="{C7D5A6C5-CC83-DF79-8F08-17D529ECEBC4}"/>
              </a:ext>
            </a:extLst>
          </p:cNvPr>
          <p:cNvSpPr txBox="1"/>
          <p:nvPr userDrawn="1"/>
        </p:nvSpPr>
        <p:spPr>
          <a:xfrm>
            <a:off x="10813096" y="6588658"/>
            <a:ext cx="1378904"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Updated 11/17/2025</a:t>
            </a:r>
          </a:p>
        </p:txBody>
      </p:sp>
    </p:spTree>
    <p:extLst>
      <p:ext uri="{BB962C8B-B14F-4D97-AF65-F5344CB8AC3E}">
        <p14:creationId xmlns:p14="http://schemas.microsoft.com/office/powerpoint/2010/main" val="209416127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3840" userDrawn="1">
          <p15:clr>
            <a:srgbClr val="F26B43"/>
          </p15:clr>
        </p15:guide>
        <p15:guide id="3" orient="horz" pos="2260" userDrawn="1">
          <p15:clr>
            <a:srgbClr val="F26B43"/>
          </p15:clr>
        </p15:guide>
        <p15:guide id="4" orient="horz" pos="39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90FA-5484-7942-435E-2F4A4FFFFBAC}"/>
              </a:ext>
            </a:extLst>
          </p:cNvPr>
          <p:cNvSpPr>
            <a:spLocks noGrp="1"/>
          </p:cNvSpPr>
          <p:nvPr>
            <p:ph type="ctrTitle"/>
          </p:nvPr>
        </p:nvSpPr>
        <p:spPr/>
        <p:txBody>
          <a:bodyPr/>
          <a:lstStyle/>
          <a:p>
            <a:r>
              <a:rPr lang="en-US" dirty="0"/>
              <a:t>Emergency Tickets</a:t>
            </a:r>
          </a:p>
        </p:txBody>
      </p:sp>
      <p:sp>
        <p:nvSpPr>
          <p:cNvPr id="3" name="Subtitle 2">
            <a:extLst>
              <a:ext uri="{FF2B5EF4-FFF2-40B4-BE49-F238E27FC236}">
                <a16:creationId xmlns:a16="http://schemas.microsoft.com/office/drawing/2014/main" id="{71F1D2A1-E37E-1EC6-119F-F296EF19F61C}"/>
              </a:ext>
            </a:extLst>
          </p:cNvPr>
          <p:cNvSpPr>
            <a:spLocks noGrp="1"/>
          </p:cNvSpPr>
          <p:nvPr>
            <p:ph type="subTitle" idx="1"/>
          </p:nvPr>
        </p:nvSpPr>
        <p:spPr/>
        <p:txBody>
          <a:bodyPr/>
          <a:lstStyle/>
          <a:p>
            <a:r>
              <a:rPr lang="en-US" dirty="0"/>
              <a:t>Understanding Emergency Excavation Under PA 174</a:t>
            </a:r>
          </a:p>
        </p:txBody>
      </p:sp>
    </p:spTree>
    <p:extLst>
      <p:ext uri="{BB962C8B-B14F-4D97-AF65-F5344CB8AC3E}">
        <p14:creationId xmlns:p14="http://schemas.microsoft.com/office/powerpoint/2010/main" val="171681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1A33-27E8-E041-5B9E-C6996CA77DAF}"/>
              </a:ext>
            </a:extLst>
          </p:cNvPr>
          <p:cNvSpPr>
            <a:spLocks noGrp="1"/>
          </p:cNvSpPr>
          <p:nvPr>
            <p:ph type="title"/>
          </p:nvPr>
        </p:nvSpPr>
        <p:spPr/>
        <p:txBody>
          <a:bodyPr/>
          <a:lstStyle/>
          <a:p>
            <a:r>
              <a:rPr lang="en-US" dirty="0"/>
              <a:t>Emergency Tickets</a:t>
            </a:r>
          </a:p>
        </p:txBody>
      </p:sp>
      <p:sp>
        <p:nvSpPr>
          <p:cNvPr id="19" name="Content Placeholder 2">
            <a:extLst>
              <a:ext uri="{FF2B5EF4-FFF2-40B4-BE49-F238E27FC236}">
                <a16:creationId xmlns:a16="http://schemas.microsoft.com/office/drawing/2014/main" id="{5FF465AD-F6C8-A738-A35B-52FDF871B223}"/>
              </a:ext>
            </a:extLst>
          </p:cNvPr>
          <p:cNvSpPr>
            <a:spLocks noGrp="1"/>
          </p:cNvSpPr>
          <p:nvPr>
            <p:ph idx="1"/>
          </p:nvPr>
        </p:nvSpPr>
        <p:spPr>
          <a:xfrm>
            <a:off x="4247148" y="1219200"/>
            <a:ext cx="7668164" cy="662991"/>
          </a:xfrm>
        </p:spPr>
        <p:txBody>
          <a:bodyPr>
            <a:normAutofit/>
          </a:bodyPr>
          <a:lstStyle/>
          <a:p>
            <a:pPr marL="0" indent="0">
              <a:buNone/>
            </a:pPr>
            <a:r>
              <a:rPr lang="en-US" sz="1800" dirty="0"/>
              <a:t>When a member receives notification of an emergency ticket, </a:t>
            </a:r>
            <a:br>
              <a:rPr lang="en-US" sz="1800" dirty="0"/>
            </a:br>
            <a:r>
              <a:rPr lang="en-US" sz="1800" dirty="0"/>
              <a:t>the mandatory response time is 3 hours. </a:t>
            </a:r>
          </a:p>
        </p:txBody>
      </p:sp>
      <p:pic>
        <p:nvPicPr>
          <p:cNvPr id="20" name="Picture 19" descr="A picture containing tree, sky, outdoor, day&#10;&#10;Description automatically generated">
            <a:extLst>
              <a:ext uri="{FF2B5EF4-FFF2-40B4-BE49-F238E27FC236}">
                <a16:creationId xmlns:a16="http://schemas.microsoft.com/office/drawing/2014/main" id="{D6A1FD51-9DE0-3819-7B96-4C088CDCBC56}"/>
              </a:ext>
            </a:extLst>
          </p:cNvPr>
          <p:cNvPicPr>
            <a:picLocks noChangeAspect="1"/>
          </p:cNvPicPr>
          <p:nvPr/>
        </p:nvPicPr>
        <p:blipFill>
          <a:blip r:embed="rId3"/>
          <a:stretch>
            <a:fillRect/>
          </a:stretch>
        </p:blipFill>
        <p:spPr>
          <a:xfrm>
            <a:off x="331652" y="1234780"/>
            <a:ext cx="2325339" cy="2616006"/>
          </a:xfrm>
          <a:prstGeom prst="rect">
            <a:avLst/>
          </a:prstGeom>
          <a:ln>
            <a:noFill/>
          </a:ln>
          <a:effectLst>
            <a:outerShdw blurRad="292100" dist="139700" dir="2700000" algn="tl" rotWithShape="0">
              <a:srgbClr val="333333">
                <a:alpha val="65000"/>
              </a:srgbClr>
            </a:outerShdw>
          </a:effectLst>
        </p:spPr>
      </p:pic>
      <p:pic>
        <p:nvPicPr>
          <p:cNvPr id="21" name="Picture 20" descr="A picture containing person, ground, outdoor, raft&#10;&#10;Description automatically generated">
            <a:extLst>
              <a:ext uri="{FF2B5EF4-FFF2-40B4-BE49-F238E27FC236}">
                <a16:creationId xmlns:a16="http://schemas.microsoft.com/office/drawing/2014/main" id="{ADC636F7-2F84-BA9E-37F9-F319194F5066}"/>
              </a:ext>
            </a:extLst>
          </p:cNvPr>
          <p:cNvPicPr>
            <a:picLocks noChangeAspect="1"/>
          </p:cNvPicPr>
          <p:nvPr/>
        </p:nvPicPr>
        <p:blipFill rotWithShape="1">
          <a:blip r:embed="rId4"/>
          <a:srcRect l="-2" r="1497"/>
          <a:stretch/>
        </p:blipFill>
        <p:spPr>
          <a:xfrm>
            <a:off x="1781855" y="3269120"/>
            <a:ext cx="2290526" cy="2583710"/>
          </a:xfrm>
          <a:prstGeom prst="rect">
            <a:avLst/>
          </a:prstGeom>
          <a:ln>
            <a:noFill/>
          </a:ln>
          <a:effectLst>
            <a:outerShdw blurRad="292100" dist="139700" dir="2700000" algn="tl" rotWithShape="0">
              <a:srgbClr val="333333">
                <a:alpha val="65000"/>
              </a:srgbClr>
            </a:outerShdw>
          </a:effectLst>
        </p:spPr>
      </p:pic>
      <p:sp>
        <p:nvSpPr>
          <p:cNvPr id="22" name="Rectangle: Rounded Corners 21">
            <a:extLst>
              <a:ext uri="{FF2B5EF4-FFF2-40B4-BE49-F238E27FC236}">
                <a16:creationId xmlns:a16="http://schemas.microsoft.com/office/drawing/2014/main" id="{CA5FEB6F-C99D-F9C7-7D6E-15528C32F1FC}"/>
              </a:ext>
            </a:extLst>
          </p:cNvPr>
          <p:cNvSpPr/>
          <p:nvPr/>
        </p:nvSpPr>
        <p:spPr>
          <a:xfrm>
            <a:off x="5139932" y="2033021"/>
            <a:ext cx="7356231" cy="858095"/>
          </a:xfrm>
          <a:prstGeom prst="roundRect">
            <a:avLst/>
          </a:prstGeom>
          <a:solidFill>
            <a:srgbClr val="E52E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solidFill>
                  <a:schemeClr val="bg1"/>
                </a:solidFill>
                <a:latin typeface="+mj-lt"/>
              </a:rPr>
              <a:t>Emergency</a:t>
            </a:r>
          </a:p>
        </p:txBody>
      </p:sp>
      <p:sp>
        <p:nvSpPr>
          <p:cNvPr id="23" name="Rectangle: Rounded Corners 22">
            <a:extLst>
              <a:ext uri="{FF2B5EF4-FFF2-40B4-BE49-F238E27FC236}">
                <a16:creationId xmlns:a16="http://schemas.microsoft.com/office/drawing/2014/main" id="{938D2613-9A8B-B3C9-A355-B365BD6FD707}"/>
              </a:ext>
            </a:extLst>
          </p:cNvPr>
          <p:cNvSpPr/>
          <p:nvPr/>
        </p:nvSpPr>
        <p:spPr>
          <a:xfrm>
            <a:off x="5715000" y="2665430"/>
            <a:ext cx="7356231" cy="2138663"/>
          </a:xfrm>
          <a:prstGeom prst="roundRect">
            <a:avLst/>
          </a:prstGeom>
          <a:solidFill>
            <a:schemeClr val="bg1"/>
          </a:solidFill>
          <a:ln>
            <a:solidFill>
              <a:srgbClr val="E52E2F"/>
            </a:solidFill>
          </a:ln>
        </p:spPr>
        <p:style>
          <a:lnRef idx="2">
            <a:schemeClr val="accent1">
              <a:shade val="15000"/>
            </a:schemeClr>
          </a:lnRef>
          <a:fillRef idx="1">
            <a:schemeClr val="accent1"/>
          </a:fillRef>
          <a:effectRef idx="0">
            <a:schemeClr val="accent1"/>
          </a:effectRef>
          <a:fontRef idx="minor">
            <a:schemeClr val="lt1"/>
          </a:fontRef>
        </p:style>
        <p:txBody>
          <a:bodyPr rIns="914400" rtlCol="0" anchor="ctr"/>
          <a:lstStyle/>
          <a:p>
            <a:r>
              <a:rPr lang="en-US" sz="1600" dirty="0">
                <a:solidFill>
                  <a:schemeClr val="tx1"/>
                </a:solidFill>
              </a:rPr>
              <a:t>A sudden or unforeseen occurrence, including a government-declared emergency, involving a clear and imminent danger to life, health, or property, or imminent danger to the environment, that requires immediate correction in order to restore or to </a:t>
            </a:r>
            <a:br>
              <a:rPr lang="en-US" sz="1600" dirty="0">
                <a:solidFill>
                  <a:schemeClr val="tx1"/>
                </a:solidFill>
              </a:rPr>
            </a:br>
            <a:r>
              <a:rPr lang="en-US" sz="1600" dirty="0">
                <a:solidFill>
                  <a:schemeClr val="tx1"/>
                </a:solidFill>
              </a:rPr>
              <a:t>prevent the interruption of essential governmental services, utility services, or the blockage of public transportation and that requires immediate excavation or blasting. </a:t>
            </a:r>
          </a:p>
        </p:txBody>
      </p:sp>
      <p:sp>
        <p:nvSpPr>
          <p:cNvPr id="24" name="Content Placeholder 2">
            <a:extLst>
              <a:ext uri="{FF2B5EF4-FFF2-40B4-BE49-F238E27FC236}">
                <a16:creationId xmlns:a16="http://schemas.microsoft.com/office/drawing/2014/main" id="{E491CE7F-7D9E-8D5B-1F63-64BE1F134072}"/>
              </a:ext>
            </a:extLst>
          </p:cNvPr>
          <p:cNvSpPr txBox="1">
            <a:spLocks/>
          </p:cNvSpPr>
          <p:nvPr/>
        </p:nvSpPr>
        <p:spPr>
          <a:xfrm>
            <a:off x="4247148" y="4939652"/>
            <a:ext cx="7668164" cy="1398296"/>
          </a:xfrm>
          <a:prstGeom prst="rect">
            <a:avLst/>
          </a:prstGeom>
        </p:spPr>
        <p:txBody>
          <a:bodyPr vert="horz" lIns="91440" tIns="45720" rIns="91440" bIns="45720" rtlCol="0">
            <a:normAutofit fontScale="925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2"/>
                </a:solidFill>
                <a:latin typeface="Lato" panose="020F0502020204030203" pitchFamily="34" charset="0"/>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Lato" panose="020F0502020204030203" pitchFamily="34" charset="0"/>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2"/>
                </a:solidFill>
                <a:latin typeface="Lato" panose="020F0502020204030203" pitchFamily="34" charset="0"/>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2"/>
                </a:solidFill>
                <a:latin typeface="Lato" panose="020F0502020204030203" pitchFamily="34" charset="0"/>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2"/>
                </a:solidFill>
                <a:latin typeface="Lato" panose="020F0502020204030203" pitchFamily="34" charset="0"/>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tx1"/>
                </a:solidFill>
                <a:latin typeface="+mn-lt"/>
              </a:rPr>
              <a:t>Must be a valid reason.</a:t>
            </a:r>
          </a:p>
          <a:p>
            <a:r>
              <a:rPr lang="en-US" sz="1800" dirty="0">
                <a:solidFill>
                  <a:schemeClr val="tx1"/>
                </a:solidFill>
                <a:latin typeface="+mn-lt"/>
              </a:rPr>
              <a:t>Excavator notifies the Facility Owner/Operator if they damage a line.</a:t>
            </a:r>
          </a:p>
          <a:p>
            <a:r>
              <a:rPr lang="en-US" sz="1800" dirty="0">
                <a:solidFill>
                  <a:schemeClr val="tx1"/>
                </a:solidFill>
                <a:latin typeface="+mn-lt"/>
              </a:rPr>
              <a:t>Repair crew places the emergency ticket since they will be doing the work.</a:t>
            </a:r>
          </a:p>
        </p:txBody>
      </p:sp>
    </p:spTree>
    <p:extLst>
      <p:ext uri="{BB962C8B-B14F-4D97-AF65-F5344CB8AC3E}">
        <p14:creationId xmlns:p14="http://schemas.microsoft.com/office/powerpoint/2010/main" val="67428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1+#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fade">
                                      <p:cBhvr>
                                        <p:cTn id="31" dur="500"/>
                                        <p:tgtEl>
                                          <p:spTgt spid="2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xEl>
                                              <p:pRg st="1" end="1"/>
                                            </p:txEl>
                                          </p:spTgt>
                                        </p:tgtEl>
                                        <p:attrNameLst>
                                          <p:attrName>style.visibility</p:attrName>
                                        </p:attrNameLst>
                                      </p:cBhvr>
                                      <p:to>
                                        <p:strVal val="visible"/>
                                      </p:to>
                                    </p:set>
                                    <p:animEffect transition="in" filter="fade">
                                      <p:cBhvr>
                                        <p:cTn id="36" dur="500"/>
                                        <p:tgtEl>
                                          <p:spTgt spid="2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xEl>
                                              <p:pRg st="2" end="2"/>
                                            </p:txEl>
                                          </p:spTgt>
                                        </p:tgtEl>
                                        <p:attrNameLst>
                                          <p:attrName>style.visibility</p:attrName>
                                        </p:attrNameLst>
                                      </p:cBhvr>
                                      <p:to>
                                        <p:strVal val="visible"/>
                                      </p:to>
                                    </p:set>
                                    <p:animEffect transition="in" filter="fade">
                                      <p:cBhvr>
                                        <p:cTn id="41"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animBg="1"/>
      <p:bldP spid="23" grpId="0" animBg="1"/>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C3024B-2513-1459-FE39-DBE7B974985E}"/>
              </a:ext>
            </a:extLst>
          </p:cNvPr>
          <p:cNvSpPr>
            <a:spLocks noGrp="1"/>
          </p:cNvSpPr>
          <p:nvPr>
            <p:ph type="title"/>
          </p:nvPr>
        </p:nvSpPr>
        <p:spPr/>
        <p:txBody>
          <a:bodyPr/>
          <a:lstStyle/>
          <a:p>
            <a:r>
              <a:rPr lang="en-US" dirty="0"/>
              <a:t>If An Emergency Occurs…</a:t>
            </a:r>
          </a:p>
        </p:txBody>
      </p:sp>
      <p:pic>
        <p:nvPicPr>
          <p:cNvPr id="4" name="Picture 3" descr="A picture containing fire, road, outdoor, smoke&#10;&#10;Description automatically generated">
            <a:extLst>
              <a:ext uri="{FF2B5EF4-FFF2-40B4-BE49-F238E27FC236}">
                <a16:creationId xmlns:a16="http://schemas.microsoft.com/office/drawing/2014/main" id="{3D42ECAB-3474-32AA-F41F-F838F017B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066800"/>
            <a:ext cx="3179068" cy="3810000"/>
          </a:xfrm>
          <a:prstGeom prst="rect">
            <a:avLst/>
          </a:prstGeom>
          <a:ln>
            <a:noFill/>
          </a:ln>
          <a:effectLst>
            <a:outerShdw blurRad="292100" dist="139700" dir="2700000" algn="tl" rotWithShape="0">
              <a:srgbClr val="333333">
                <a:alpha val="65000"/>
              </a:srgbClr>
            </a:outerShdw>
          </a:effectLst>
        </p:spPr>
      </p:pic>
      <p:pic>
        <p:nvPicPr>
          <p:cNvPr id="5" name="Picture 4" descr="A firefighter putting out a fire&#10;&#10;Description automatically generated with medium confidence">
            <a:extLst>
              <a:ext uri="{FF2B5EF4-FFF2-40B4-BE49-F238E27FC236}">
                <a16:creationId xmlns:a16="http://schemas.microsoft.com/office/drawing/2014/main" id="{6267A609-B42A-1747-6CD5-4602E4558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266" y="3331346"/>
            <a:ext cx="2971261" cy="2840854"/>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1631B1AA-720D-2214-31A3-CAB2DD1854A1}"/>
              </a:ext>
            </a:extLst>
          </p:cNvPr>
          <p:cNvSpPr>
            <a:spLocks noGrp="1"/>
          </p:cNvSpPr>
          <p:nvPr>
            <p:ph idx="1"/>
          </p:nvPr>
        </p:nvSpPr>
        <p:spPr>
          <a:xfrm>
            <a:off x="4690109" y="1066800"/>
            <a:ext cx="7235191" cy="4724400"/>
          </a:xfrm>
        </p:spPr>
        <p:txBody>
          <a:bodyPr>
            <a:normAutofit/>
          </a:bodyPr>
          <a:lstStyle/>
          <a:p>
            <a:pPr>
              <a:lnSpc>
                <a:spcPct val="124000"/>
              </a:lnSpc>
              <a:spcBef>
                <a:spcPts val="0"/>
              </a:spcBef>
            </a:pPr>
            <a:r>
              <a:rPr lang="en-US" sz="2000" dirty="0"/>
              <a:t>Evacuate Work Area And Surroundings</a:t>
            </a:r>
          </a:p>
          <a:p>
            <a:pPr>
              <a:lnSpc>
                <a:spcPct val="124000"/>
              </a:lnSpc>
              <a:spcBef>
                <a:spcPts val="0"/>
              </a:spcBef>
            </a:pPr>
            <a:r>
              <a:rPr lang="en-US" sz="2000" dirty="0"/>
              <a:t>Call 9-1-1</a:t>
            </a:r>
          </a:p>
          <a:p>
            <a:pPr>
              <a:lnSpc>
                <a:spcPct val="124000"/>
              </a:lnSpc>
              <a:spcBef>
                <a:spcPts val="0"/>
              </a:spcBef>
            </a:pPr>
            <a:r>
              <a:rPr lang="en-US" sz="2000" dirty="0"/>
              <a:t>Evacuate Occupants Of Buildings At Risk (Leave Doors Open)</a:t>
            </a:r>
          </a:p>
          <a:p>
            <a:pPr>
              <a:lnSpc>
                <a:spcPct val="124000"/>
              </a:lnSpc>
              <a:spcBef>
                <a:spcPts val="0"/>
              </a:spcBef>
            </a:pPr>
            <a:r>
              <a:rPr lang="en-US" sz="2000" dirty="0"/>
              <a:t>Do Not Return To Building</a:t>
            </a:r>
          </a:p>
          <a:p>
            <a:pPr>
              <a:lnSpc>
                <a:spcPct val="124000"/>
              </a:lnSpc>
              <a:spcBef>
                <a:spcPts val="0"/>
              </a:spcBef>
            </a:pPr>
            <a:r>
              <a:rPr lang="en-US" sz="2000" dirty="0"/>
              <a:t>Do Not Operate Light Switches, Doorbells, Or Use Telephones Within Building</a:t>
            </a:r>
          </a:p>
          <a:p>
            <a:pPr>
              <a:lnSpc>
                <a:spcPct val="124000"/>
              </a:lnSpc>
              <a:spcBef>
                <a:spcPts val="0"/>
              </a:spcBef>
            </a:pPr>
            <a:r>
              <a:rPr lang="en-US" sz="2000" dirty="0"/>
              <a:t>Keep People Away From Leak</a:t>
            </a:r>
          </a:p>
          <a:p>
            <a:pPr>
              <a:lnSpc>
                <a:spcPct val="124000"/>
              </a:lnSpc>
              <a:spcBef>
                <a:spcPts val="0"/>
              </a:spcBef>
            </a:pPr>
            <a:r>
              <a:rPr lang="en-US" sz="2000" dirty="0"/>
              <a:t>Prohibit Smoking</a:t>
            </a:r>
          </a:p>
          <a:p>
            <a:pPr>
              <a:lnSpc>
                <a:spcPct val="124000"/>
              </a:lnSpc>
              <a:spcBef>
                <a:spcPts val="0"/>
              </a:spcBef>
            </a:pPr>
            <a:r>
              <a:rPr lang="en-US" sz="2000" dirty="0"/>
              <a:t>Keep machinery shut down</a:t>
            </a:r>
          </a:p>
          <a:p>
            <a:pPr>
              <a:lnSpc>
                <a:spcPct val="124000"/>
              </a:lnSpc>
              <a:spcBef>
                <a:spcPts val="0"/>
              </a:spcBef>
            </a:pPr>
            <a:r>
              <a:rPr lang="en-US" sz="2000" dirty="0"/>
              <a:t>Contact the facility owner/operator for assistance.</a:t>
            </a:r>
          </a:p>
        </p:txBody>
      </p:sp>
    </p:spTree>
    <p:extLst>
      <p:ext uri="{BB962C8B-B14F-4D97-AF65-F5344CB8AC3E}">
        <p14:creationId xmlns:p14="http://schemas.microsoft.com/office/powerpoint/2010/main" val="133932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MISS DIG 811 v3">
      <a:dk1>
        <a:srgbClr val="333333"/>
      </a:dk1>
      <a:lt1>
        <a:srgbClr val="FFFFFF"/>
      </a:lt1>
      <a:dk2>
        <a:srgbClr val="509236"/>
      </a:dk2>
      <a:lt2>
        <a:srgbClr val="BECD2B"/>
      </a:lt2>
      <a:accent1>
        <a:srgbClr val="BECD2B"/>
      </a:accent1>
      <a:accent2>
        <a:srgbClr val="509236"/>
      </a:accent2>
      <a:accent3>
        <a:srgbClr val="EF7B24"/>
      </a:accent3>
      <a:accent4>
        <a:srgbClr val="E52E2F"/>
      </a:accent4>
      <a:accent5>
        <a:srgbClr val="F5F8D8"/>
      </a:accent5>
      <a:accent6>
        <a:srgbClr val="FAFBEF"/>
      </a:accent6>
      <a:hlink>
        <a:srgbClr val="0F56C8"/>
      </a:hlink>
      <a:folHlink>
        <a:srgbClr val="509236"/>
      </a:folHlink>
    </a:clrScheme>
    <a:fontScheme name="MISS DIG 811 Fonts">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ISS DIG 811 Toolkit PowerPoint Template" id="{D623CB94-E5FB-42DD-B13A-D6F27663E05F}" vid="{22645F51-7F6D-49F0-B40B-95E9414393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A0F847C0A83B4EA54147916B4F7CE9" ma:contentTypeVersion="19" ma:contentTypeDescription="Create a new document." ma:contentTypeScope="" ma:versionID="6a764883f596c1a3771e214f1bf4d517">
  <xsd:schema xmlns:xsd="http://www.w3.org/2001/XMLSchema" xmlns:xs="http://www.w3.org/2001/XMLSchema" xmlns:p="http://schemas.microsoft.com/office/2006/metadata/properties" xmlns:ns2="76e4660b-4ba2-42b3-bf46-0f9daa7f8a5a" xmlns:ns3="4f2cb760-593b-405b-ab44-d2fe26a36bf5" targetNamespace="http://schemas.microsoft.com/office/2006/metadata/properties" ma:root="true" ma:fieldsID="c1c2ab74981c2cfb1dbad4340ed032e6" ns2:_="" ns3:_="">
    <xsd:import namespace="76e4660b-4ba2-42b3-bf46-0f9daa7f8a5a"/>
    <xsd:import namespace="4f2cb760-593b-405b-ab44-d2fe26a36b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e4660b-4ba2-42b3-bf46-0f9daa7f8a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9edc3ab1-91f5-4d03-9499-b806cb0c3420}" ma:internalName="TaxCatchAll" ma:showField="CatchAllData" ma:web="76e4660b-4ba2-42b3-bf46-0f9daa7f8a5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2cb760-593b-405b-ab44-d2fe26a36bf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f0c91f-91f6-47de-a2f7-b41be2cdaf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6e4660b-4ba2-42b3-bf46-0f9daa7f8a5a">
      <UserInfo>
        <DisplayName/>
        <AccountId xsi:nil="true"/>
        <AccountType/>
      </UserInfo>
    </SharedWithUsers>
    <lcf76f155ced4ddcb4097134ff3c332f xmlns="4f2cb760-593b-405b-ab44-d2fe26a36bf5">
      <Terms xmlns="http://schemas.microsoft.com/office/infopath/2007/PartnerControls"/>
    </lcf76f155ced4ddcb4097134ff3c332f>
    <TaxCatchAll xmlns="76e4660b-4ba2-42b3-bf46-0f9daa7f8a5a" xsi:nil="true"/>
  </documentManagement>
</p:properties>
</file>

<file path=customXml/itemProps1.xml><?xml version="1.0" encoding="utf-8"?>
<ds:datastoreItem xmlns:ds="http://schemas.openxmlformats.org/officeDocument/2006/customXml" ds:itemID="{29DAD166-CA8A-4DE1-83A4-647CC4E59003}"/>
</file>

<file path=customXml/itemProps2.xml><?xml version="1.0" encoding="utf-8"?>
<ds:datastoreItem xmlns:ds="http://schemas.openxmlformats.org/officeDocument/2006/customXml" ds:itemID="{A33ED104-D26B-4D90-9AE4-D4DEC7BD9B40}">
  <ds:schemaRefs>
    <ds:schemaRef ds:uri="http://schemas.microsoft.com/sharepoint/v3/contenttype/forms"/>
  </ds:schemaRefs>
</ds:datastoreItem>
</file>

<file path=customXml/itemProps3.xml><?xml version="1.0" encoding="utf-8"?>
<ds:datastoreItem xmlns:ds="http://schemas.openxmlformats.org/officeDocument/2006/customXml" ds:itemID="{E09714F1-24DD-4AF4-9B5E-01DB583EB229}">
  <ds:schemaRefs>
    <ds:schemaRef ds:uri="http://schemas.microsoft.com/office/2006/metadata/properties"/>
    <ds:schemaRef ds:uri="http://schemas.microsoft.com/office/infopath/2007/PartnerControls"/>
    <ds:schemaRef ds:uri="76e4660b-4ba2-42b3-bf46-0f9daa7f8a5a"/>
    <ds:schemaRef ds:uri="4f2cb760-593b-405b-ab44-d2fe26a36bf5"/>
  </ds:schemaRefs>
</ds:datastoreItem>
</file>

<file path=docProps/app.xml><?xml version="1.0" encoding="utf-8"?>
<Properties xmlns="http://schemas.openxmlformats.org/officeDocument/2006/extended-properties" xmlns:vt="http://schemas.openxmlformats.org/officeDocument/2006/docPropsVTypes">
  <Template>MISS DIG 811 Toolkit PowerPoint Template v2</Template>
  <TotalTime>7</TotalTime>
  <Words>292</Words>
  <Application>Microsoft Office PowerPoint</Application>
  <PresentationFormat>Widescreen</PresentationFormat>
  <Paragraphs>26</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Arial</vt:lpstr>
      <vt:lpstr>Montserrat</vt:lpstr>
      <vt:lpstr>Roboto</vt:lpstr>
      <vt:lpstr>Custom Design</vt:lpstr>
      <vt:lpstr>Emergency Tickets</vt:lpstr>
      <vt:lpstr>Emergency Tickets</vt:lpstr>
      <vt:lpstr>If An Emergency Occurs…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Ranke</dc:creator>
  <cp:lastModifiedBy>Eric Ranke</cp:lastModifiedBy>
  <cp:revision>1</cp:revision>
  <dcterms:created xsi:type="dcterms:W3CDTF">2025-11-17T14:11:51Z</dcterms:created>
  <dcterms:modified xsi:type="dcterms:W3CDTF">2025-11-17T18:17:30Z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3817600</vt:r8>
  </property>
  <property fmtid="{D5CDD505-2E9C-101B-9397-08002B2CF9AE}" pid="3" name="ContentTypeId">
    <vt:lpwstr>0x010100ADA0F847C0A83B4EA54147916B4F7CE9</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